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  <p:sldMasterId id="2147483711" r:id="rId2"/>
  </p:sldMasterIdLst>
  <p:notesMasterIdLst>
    <p:notesMasterId r:id="rId3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B9D"/>
    <a:srgbClr val="256A9C"/>
    <a:srgbClr val="2990CB"/>
    <a:srgbClr val="246B9C"/>
    <a:srgbClr val="256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dirty="0"/>
              <a:t>Udział w rynku globalnym </a:t>
            </a:r>
            <a:r>
              <a:rPr lang="pl-PL" dirty="0" smtClean="0"/>
              <a:t>– Q2 </a:t>
            </a:r>
            <a:r>
              <a:rPr lang="pl-PL" dirty="0"/>
              <a:t>2015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Udział w rynku globalnym - Q1 2015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F5-4BDB-A846-8A3FAA89F1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F5-4BDB-A846-8A3FAA89F1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7F5-4BDB-A846-8A3FAA89F1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7F5-4BDB-A846-8A3FAA89F19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7F5-4BDB-A846-8A3FAA89F19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7F5-4BDB-A846-8A3FAA89F19E}"/>
              </c:ext>
            </c:extLst>
          </c:dPt>
          <c:dLbls>
            <c:dLbl>
              <c:idx val="0"/>
              <c:layout>
                <c:manualLayout>
                  <c:x val="-1.3973665380326294E-2"/>
                  <c:y val="8.8692562791357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7F5-4BDB-A846-8A3FAA89F19E}"/>
                </c:ext>
              </c:extLst>
            </c:dLbl>
            <c:dLbl>
              <c:idx val="1"/>
              <c:layout>
                <c:manualLayout>
                  <c:x val="-5.3114736151512682E-3"/>
                  <c:y val="-0.101434605365273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7F5-4BDB-A846-8A3FAA89F19E}"/>
                </c:ext>
              </c:extLst>
            </c:dLbl>
            <c:dLbl>
              <c:idx val="2"/>
              <c:layout>
                <c:manualLayout>
                  <c:x val="4.2584811691380193E-3"/>
                  <c:y val="-0.15814400011211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7F5-4BDB-A846-8A3FAA89F19E}"/>
                </c:ext>
              </c:extLst>
            </c:dLbl>
            <c:dLbl>
              <c:idx val="5"/>
              <c:layout>
                <c:manualLayout>
                  <c:x val="3.4829433733378629E-2"/>
                  <c:y val="1.6192873748070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7F5-4BDB-A846-8A3FAA89F1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Arkusz1!$A$2:$A$6</c:f>
              <c:strCache>
                <c:ptCount val="5"/>
                <c:pt idx="0">
                  <c:v>Android</c:v>
                </c:pt>
                <c:pt idx="1">
                  <c:v>iOS</c:v>
                </c:pt>
                <c:pt idx="2">
                  <c:v>Windows Phone</c:v>
                </c:pt>
                <c:pt idx="3">
                  <c:v>BlackBerry</c:v>
                </c:pt>
                <c:pt idx="4">
                  <c:v>Inni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82.8</c:v>
                </c:pt>
                <c:pt idx="1">
                  <c:v>13.9</c:v>
                </c:pt>
                <c:pt idx="2">
                  <c:v>2.6</c:v>
                </c:pt>
                <c:pt idx="3">
                  <c:v>0.3</c:v>
                </c:pt>
                <c:pt idx="4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F5-4BDB-A846-8A3FAA89F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5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 dirty="0">
                <a:solidFill>
                  <a:schemeClr val="tx1"/>
                </a:solidFill>
              </a:rPr>
              <a:t>Udział w rynku </a:t>
            </a:r>
            <a:r>
              <a:rPr lang="pl-PL" dirty="0" smtClean="0">
                <a:solidFill>
                  <a:schemeClr val="tx1"/>
                </a:solidFill>
              </a:rPr>
              <a:t>polskim</a:t>
            </a:r>
            <a:r>
              <a:rPr lang="pl-PL" baseline="0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–</a:t>
            </a:r>
            <a:r>
              <a:rPr lang="pl-PL" baseline="0" dirty="0" smtClean="0">
                <a:solidFill>
                  <a:schemeClr val="tx1"/>
                </a:solidFill>
              </a:rPr>
              <a:t> Q1/Q2 </a:t>
            </a:r>
            <a:r>
              <a:rPr lang="pl-PL" dirty="0" smtClean="0">
                <a:solidFill>
                  <a:schemeClr val="tx1"/>
                </a:solidFill>
              </a:rPr>
              <a:t>2015</a:t>
            </a:r>
            <a:endParaRPr lang="pl-PL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ofPieChart>
        <c:ofPieType val="bar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Udział w rynku globalnym - Q1 2015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4B4-4D39-8C7F-56CDD37A51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4B4-4D39-8C7F-56CDD37A51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4B4-4D39-8C7F-56CDD37A51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4B4-4D39-8C7F-56CDD37A519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4B4-4D39-8C7F-56CDD37A519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4B4-4D39-8C7F-56CDD37A5195}"/>
              </c:ext>
            </c:extLst>
          </c:dPt>
          <c:dLbls>
            <c:dLbl>
              <c:idx val="0"/>
              <c:layout>
                <c:manualLayout>
                  <c:x val="-1.4969863311898545E-2"/>
                  <c:y val="7.7320481623772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B4-4D39-8C7F-56CDD37A5195}"/>
                </c:ext>
              </c:extLst>
            </c:dLbl>
            <c:dLbl>
              <c:idx val="1"/>
              <c:layout>
                <c:manualLayout>
                  <c:x val="1.9087070103889665E-2"/>
                  <c:y val="-1.66350454347174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745171082005112E-2"/>
                      <c:h val="8.34327518880766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4B4-4D39-8C7F-56CDD37A5195}"/>
                </c:ext>
              </c:extLst>
            </c:dLbl>
            <c:dLbl>
              <c:idx val="4"/>
              <c:layout>
                <c:manualLayout>
                  <c:x val="1.026770466156402E-2"/>
                  <c:y val="-3.51950443135214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4B4-4D39-8C7F-56CDD37A51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Arkusz1!$A$2:$A$5</c:f>
              <c:strCache>
                <c:ptCount val="4"/>
                <c:pt idx="0">
                  <c:v>Android</c:v>
                </c:pt>
                <c:pt idx="1">
                  <c:v>Windows Phone</c:v>
                </c:pt>
                <c:pt idx="2">
                  <c:v>iOS</c:v>
                </c:pt>
                <c:pt idx="3">
                  <c:v>Inni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78</c:v>
                </c:pt>
                <c:pt idx="1">
                  <c:v>15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4B4-4D39-8C7F-56CDD37A51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5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A534E-6FB5-440D-9EE6-41AF8CF2A47D}" type="datetimeFigureOut">
              <a:rPr lang="pl-PL" smtClean="0"/>
              <a:t>2015-09-24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0719F-CEF2-451E-B3C0-710650455E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960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D0596E5-6523-4DD8-A9ED-0418BD42519C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57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D10C09F-FCA1-48C8-B40D-42E1045D109E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222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dirty="0" smtClean="0"/>
              <a:t>* Uproszczone </a:t>
            </a:r>
            <a:r>
              <a:rPr lang="pl-PL" dirty="0" err="1" smtClean="0"/>
              <a:t>api</a:t>
            </a:r>
            <a:r>
              <a:rPr lang="pl-PL" dirty="0" smtClean="0"/>
              <a:t> na moim serwerze, </a:t>
            </a:r>
            <a:r>
              <a:rPr lang="pl-PL" dirty="0" err="1" smtClean="0"/>
              <a:t>proxy</a:t>
            </a:r>
            <a:r>
              <a:rPr lang="pl-PL" dirty="0" smtClean="0"/>
              <a:t> do yahoo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EA2B2ED8-C573-45EF-BF68-CEC19505703A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27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D10C09F-FCA1-48C8-B40D-42E1045D109E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46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EC29EE-A8AD-4CE0-9C0B-116E0D4D7533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22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EC29EE-A8AD-4CE0-9C0B-116E0D4D7533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01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EC29EE-A8AD-4CE0-9C0B-116E0D4D7533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618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EC29EE-A8AD-4CE0-9C0B-116E0D4D7533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955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EC29EE-A8AD-4CE0-9C0B-116E0D4D7533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956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EC29EE-A8AD-4CE0-9C0B-116E0D4D7533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35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EC29EE-A8AD-4CE0-9C0B-116E0D4D7533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99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EA2B2ED8-C573-45EF-BF68-CEC19505703A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581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EC29EE-A8AD-4CE0-9C0B-116E0D4D7533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0986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EC29EE-A8AD-4CE0-9C0B-116E0D4D7533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580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D10C09F-FCA1-48C8-B40D-42E1045D109E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113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EA2B2ED8-C573-45EF-BF68-CEC19505703A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5905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EA2B2ED8-C573-45EF-BF68-CEC19505703A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6474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D10C09F-FCA1-48C8-B40D-42E1045D109E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325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D10C09F-FCA1-48C8-B40D-42E1045D109E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130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0719F-CEF2-451E-B3C0-710650455E81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29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EA2B2ED8-C573-45EF-BF68-CEC19505703A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00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7D10C09F-FCA1-48C8-B40D-42E1045D109E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31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indent="0" algn="l" defTabSz="932742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4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/>
              <a:t>Android bo tanie chińskie badziewie</a:t>
            </a:r>
            <a:r>
              <a:rPr lang="pl-PL" baseline="0" dirty="0" smtClean="0"/>
              <a:t> z androidem 2.2, nie nasz target</a:t>
            </a:r>
            <a:endParaRPr lang="pl-P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EA2B2ED8-C573-45EF-BF68-CEC19505703A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03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EA2B2ED8-C573-45EF-BF68-CEC19505703A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44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EA2B2ED8-C573-45EF-BF68-CEC19505703A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11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EA2B2ED8-C573-45EF-BF68-CEC19505703A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86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EA2B2ED8-C573-45EF-BF68-CEC19505703A}" type="datetime8">
              <a:rPr lang="en-US" smtClean="0"/>
              <a:t>9/24/2015 10:28 AM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2199" y="8685213"/>
            <a:ext cx="684213" cy="457200"/>
          </a:xfrm>
          <a:prstGeom prst="rect">
            <a:avLst/>
          </a:prstGeom>
        </p:spPr>
        <p:txBody>
          <a:bodyPr/>
          <a:lstStyle/>
          <a:p>
            <a:fld id="{8B263312-38AA-4E1E-B2B5-0F8F122B24F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defTabSz="914099" eaLnBrk="0" hangingPunct="0"/>
            <a:r>
              <a:rPr lang="en-US" sz="400" smtClean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2014 Microsoft Corporation. All rights reserved. MICROSOFT MAKES NO WARRANTIES, EXPRESS, IMPLIED OR STATUTORY, AS TO THE INFORMATION IN THIS PRESENTATION.</a:t>
            </a:r>
            <a:endParaRPr lang="en-US" sz="400" dirty="0" smtClean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37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emf"/><Relationship Id="rId7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Photo_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5057" r="21260"/>
          <a:stretch/>
        </p:blipFill>
        <p:spPr>
          <a:xfrm>
            <a:off x="0" y="0"/>
            <a:ext cx="9144311" cy="5600698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 bwMode="gray">
          <a:xfrm>
            <a:off x="901171" y="2908266"/>
            <a:ext cx="8242829" cy="2616228"/>
            <a:chOff x="1376363" y="1681163"/>
            <a:chExt cx="11109323" cy="3525837"/>
          </a:xfrm>
        </p:grpSpPr>
        <p:sp>
          <p:nvSpPr>
            <p:cNvPr id="12" name="Freeform 11"/>
            <p:cNvSpPr>
              <a:spLocks noChangeArrowheads="1"/>
            </p:cNvSpPr>
            <p:nvPr/>
          </p:nvSpPr>
          <p:spPr bwMode="gray">
            <a:xfrm>
              <a:off x="11109325" y="1889124"/>
              <a:ext cx="1365580" cy="2084388"/>
            </a:xfrm>
            <a:custGeom>
              <a:avLst/>
              <a:gdLst>
                <a:gd name="connsiteX0" fmla="*/ 1109663 w 1365580"/>
                <a:gd name="connsiteY0" fmla="*/ 0 h 2084388"/>
                <a:gd name="connsiteX1" fmla="*/ 1333299 w 1365580"/>
                <a:gd name="connsiteY1" fmla="*/ 21174 h 2084388"/>
                <a:gd name="connsiteX2" fmla="*/ 1365580 w 1365580"/>
                <a:gd name="connsiteY2" fmla="*/ 28969 h 2084388"/>
                <a:gd name="connsiteX3" fmla="*/ 1365580 w 1365580"/>
                <a:gd name="connsiteY3" fmla="*/ 2055419 h 2084388"/>
                <a:gd name="connsiteX4" fmla="*/ 1333299 w 1365580"/>
                <a:gd name="connsiteY4" fmla="*/ 2063214 h 2084388"/>
                <a:gd name="connsiteX5" fmla="*/ 1109663 w 1365580"/>
                <a:gd name="connsiteY5" fmla="*/ 2084388 h 2084388"/>
                <a:gd name="connsiteX6" fmla="*/ 0 w 1365580"/>
                <a:gd name="connsiteY6" fmla="*/ 1042194 h 2084388"/>
                <a:gd name="connsiteX7" fmla="*/ 1109663 w 1365580"/>
                <a:gd name="connsiteY7" fmla="*/ 0 h 208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5580" h="2084388">
                  <a:moveTo>
                    <a:pt x="1109663" y="0"/>
                  </a:moveTo>
                  <a:cubicBezTo>
                    <a:pt x="1186269" y="0"/>
                    <a:pt x="1261062" y="7291"/>
                    <a:pt x="1333299" y="21174"/>
                  </a:cubicBezTo>
                  <a:lnTo>
                    <a:pt x="1365580" y="28969"/>
                  </a:lnTo>
                  <a:lnTo>
                    <a:pt x="1365580" y="2055419"/>
                  </a:lnTo>
                  <a:lnTo>
                    <a:pt x="1333299" y="2063214"/>
                  </a:lnTo>
                  <a:cubicBezTo>
                    <a:pt x="1261062" y="2077097"/>
                    <a:pt x="1186269" y="2084388"/>
                    <a:pt x="1109663" y="2084388"/>
                  </a:cubicBezTo>
                  <a:cubicBezTo>
                    <a:pt x="496813" y="2084388"/>
                    <a:pt x="0" y="1617782"/>
                    <a:pt x="0" y="1042194"/>
                  </a:cubicBezTo>
                  <a:cubicBezTo>
                    <a:pt x="0" y="466606"/>
                    <a:pt x="496813" y="0"/>
                    <a:pt x="1109663" y="0"/>
                  </a:cubicBezTo>
                  <a:close/>
                </a:path>
              </a:pathLst>
            </a:cu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765"/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gray">
            <a:xfrm>
              <a:off x="2865438" y="3475038"/>
              <a:ext cx="9597572" cy="1712912"/>
            </a:xfrm>
            <a:prstGeom prst="rect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gray">
            <a:xfrm>
              <a:off x="10752138" y="2427288"/>
              <a:ext cx="1146175" cy="1076325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gray">
            <a:xfrm>
              <a:off x="1376363" y="3122613"/>
              <a:ext cx="2628900" cy="2084387"/>
            </a:xfrm>
            <a:custGeom>
              <a:avLst/>
              <a:gdLst>
                <a:gd name="T0" fmla="*/ 662 w 784"/>
                <a:gd name="T1" fmla="*/ 331 h 662"/>
                <a:gd name="T2" fmla="*/ 331 w 784"/>
                <a:gd name="T3" fmla="*/ 662 h 662"/>
                <a:gd name="T4" fmla="*/ 0 w 784"/>
                <a:gd name="T5" fmla="*/ 331 h 662"/>
                <a:gd name="T6" fmla="*/ 331 w 784"/>
                <a:gd name="T7" fmla="*/ 0 h 662"/>
                <a:gd name="T8" fmla="*/ 662 w 784"/>
                <a:gd name="T9" fmla="*/ 331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4" h="662">
                  <a:moveTo>
                    <a:pt x="662" y="331"/>
                  </a:moveTo>
                  <a:cubicBezTo>
                    <a:pt x="662" y="514"/>
                    <a:pt x="784" y="662"/>
                    <a:pt x="331" y="662"/>
                  </a:cubicBezTo>
                  <a:cubicBezTo>
                    <a:pt x="148" y="662"/>
                    <a:pt x="0" y="514"/>
                    <a:pt x="0" y="331"/>
                  </a:cubicBezTo>
                  <a:cubicBezTo>
                    <a:pt x="0" y="148"/>
                    <a:pt x="148" y="0"/>
                    <a:pt x="331" y="0"/>
                  </a:cubicBezTo>
                  <a:cubicBezTo>
                    <a:pt x="514" y="0"/>
                    <a:pt x="662" y="148"/>
                    <a:pt x="662" y="331"/>
                  </a:cubicBezTo>
                </a:path>
              </a:pathLst>
            </a:cu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gray">
            <a:xfrm>
              <a:off x="9132888" y="2373313"/>
              <a:ext cx="2219325" cy="2084387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gray">
            <a:xfrm>
              <a:off x="8482013" y="2235200"/>
              <a:ext cx="1793875" cy="1684337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gray">
            <a:xfrm>
              <a:off x="5038725" y="2590800"/>
              <a:ext cx="1438275" cy="1350962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gray">
            <a:xfrm>
              <a:off x="7496175" y="2468563"/>
              <a:ext cx="1809750" cy="1697037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gray">
            <a:xfrm>
              <a:off x="5759450" y="2282825"/>
              <a:ext cx="1273175" cy="1195387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gray">
            <a:xfrm>
              <a:off x="6070600" y="1681163"/>
              <a:ext cx="2468562" cy="2316162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gray">
            <a:xfrm>
              <a:off x="3890963" y="2695575"/>
              <a:ext cx="1911350" cy="1790700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3" name="Oval 19"/>
            <p:cNvSpPr>
              <a:spLocks noChangeArrowheads="1"/>
            </p:cNvSpPr>
            <p:nvPr/>
          </p:nvSpPr>
          <p:spPr bwMode="gray">
            <a:xfrm>
              <a:off x="2386013" y="1860550"/>
              <a:ext cx="2608262" cy="2449512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gray">
            <a:xfrm>
              <a:off x="8696325" y="4294188"/>
              <a:ext cx="2468562" cy="890587"/>
            </a:xfrm>
            <a:custGeom>
              <a:avLst/>
              <a:gdLst>
                <a:gd name="T0" fmla="*/ 639 w 736"/>
                <a:gd name="T1" fmla="*/ 0 h 283"/>
                <a:gd name="T2" fmla="*/ 461 w 736"/>
                <a:gd name="T3" fmla="*/ 52 h 283"/>
                <a:gd name="T4" fmla="*/ 352 w 736"/>
                <a:gd name="T5" fmla="*/ 34 h 283"/>
                <a:gd name="T6" fmla="*/ 332 w 736"/>
                <a:gd name="T7" fmla="*/ 34 h 283"/>
                <a:gd name="T8" fmla="*/ 332 w 736"/>
                <a:gd name="T9" fmla="*/ 26 h 283"/>
                <a:gd name="T10" fmla="*/ 326 w 736"/>
                <a:gd name="T11" fmla="*/ 23 h 283"/>
                <a:gd name="T12" fmla="*/ 199 w 736"/>
                <a:gd name="T13" fmla="*/ 84 h 283"/>
                <a:gd name="T14" fmla="*/ 200 w 736"/>
                <a:gd name="T15" fmla="*/ 100 h 283"/>
                <a:gd name="T16" fmla="*/ 150 w 736"/>
                <a:gd name="T17" fmla="*/ 158 h 283"/>
                <a:gd name="T18" fmla="*/ 152 w 736"/>
                <a:gd name="T19" fmla="*/ 206 h 283"/>
                <a:gd name="T20" fmla="*/ 131 w 736"/>
                <a:gd name="T21" fmla="*/ 206 h 283"/>
                <a:gd name="T22" fmla="*/ 133 w 736"/>
                <a:gd name="T23" fmla="*/ 158 h 283"/>
                <a:gd name="T24" fmla="*/ 111 w 736"/>
                <a:gd name="T25" fmla="*/ 150 h 283"/>
                <a:gd name="T26" fmla="*/ 0 w 736"/>
                <a:gd name="T27" fmla="*/ 283 h 283"/>
                <a:gd name="T28" fmla="*/ 511 w 736"/>
                <a:gd name="T29" fmla="*/ 283 h 283"/>
                <a:gd name="T30" fmla="*/ 735 w 736"/>
                <a:gd name="T31" fmla="*/ 52 h 283"/>
                <a:gd name="T32" fmla="*/ 736 w 736"/>
                <a:gd name="T33" fmla="*/ 26 h 283"/>
                <a:gd name="T34" fmla="*/ 639 w 736"/>
                <a:gd name="T3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6" h="283">
                  <a:moveTo>
                    <a:pt x="639" y="0"/>
                  </a:moveTo>
                  <a:cubicBezTo>
                    <a:pt x="588" y="33"/>
                    <a:pt x="526" y="52"/>
                    <a:pt x="461" y="52"/>
                  </a:cubicBezTo>
                  <a:cubicBezTo>
                    <a:pt x="422" y="52"/>
                    <a:pt x="386" y="46"/>
                    <a:pt x="352" y="34"/>
                  </a:cubicBezTo>
                  <a:cubicBezTo>
                    <a:pt x="332" y="34"/>
                    <a:pt x="332" y="34"/>
                    <a:pt x="332" y="34"/>
                  </a:cubicBezTo>
                  <a:cubicBezTo>
                    <a:pt x="332" y="26"/>
                    <a:pt x="332" y="26"/>
                    <a:pt x="332" y="26"/>
                  </a:cubicBezTo>
                  <a:cubicBezTo>
                    <a:pt x="330" y="25"/>
                    <a:pt x="328" y="24"/>
                    <a:pt x="326" y="23"/>
                  </a:cubicBezTo>
                  <a:cubicBezTo>
                    <a:pt x="281" y="39"/>
                    <a:pt x="238" y="59"/>
                    <a:pt x="199" y="84"/>
                  </a:cubicBezTo>
                  <a:cubicBezTo>
                    <a:pt x="200" y="90"/>
                    <a:pt x="200" y="95"/>
                    <a:pt x="200" y="100"/>
                  </a:cubicBezTo>
                  <a:cubicBezTo>
                    <a:pt x="200" y="129"/>
                    <a:pt x="179" y="154"/>
                    <a:pt x="150" y="158"/>
                  </a:cubicBezTo>
                  <a:cubicBezTo>
                    <a:pt x="152" y="206"/>
                    <a:pt x="152" y="206"/>
                    <a:pt x="152" y="206"/>
                  </a:cubicBezTo>
                  <a:cubicBezTo>
                    <a:pt x="131" y="206"/>
                    <a:pt x="131" y="206"/>
                    <a:pt x="131" y="206"/>
                  </a:cubicBezTo>
                  <a:cubicBezTo>
                    <a:pt x="133" y="158"/>
                    <a:pt x="133" y="158"/>
                    <a:pt x="133" y="158"/>
                  </a:cubicBezTo>
                  <a:cubicBezTo>
                    <a:pt x="125" y="157"/>
                    <a:pt x="118" y="154"/>
                    <a:pt x="111" y="150"/>
                  </a:cubicBezTo>
                  <a:cubicBezTo>
                    <a:pt x="68" y="189"/>
                    <a:pt x="31" y="234"/>
                    <a:pt x="0" y="283"/>
                  </a:cubicBezTo>
                  <a:cubicBezTo>
                    <a:pt x="511" y="283"/>
                    <a:pt x="511" y="283"/>
                    <a:pt x="511" y="283"/>
                  </a:cubicBezTo>
                  <a:cubicBezTo>
                    <a:pt x="569" y="191"/>
                    <a:pt x="645" y="112"/>
                    <a:pt x="735" y="52"/>
                  </a:cubicBezTo>
                  <a:cubicBezTo>
                    <a:pt x="736" y="26"/>
                    <a:pt x="736" y="26"/>
                    <a:pt x="736" y="26"/>
                  </a:cubicBezTo>
                  <a:cubicBezTo>
                    <a:pt x="705" y="15"/>
                    <a:pt x="673" y="6"/>
                    <a:pt x="639" y="0"/>
                  </a:cubicBezTo>
                </a:path>
              </a:pathLst>
            </a:custGeom>
            <a:solidFill>
              <a:srgbClr val="6BB6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5" name="Freeform 21"/>
            <p:cNvSpPr>
              <a:spLocks noEditPoints="1"/>
            </p:cNvSpPr>
            <p:nvPr/>
          </p:nvSpPr>
          <p:spPr bwMode="gray">
            <a:xfrm>
              <a:off x="9790113" y="4262438"/>
              <a:ext cx="1049337" cy="195262"/>
            </a:xfrm>
            <a:custGeom>
              <a:avLst/>
              <a:gdLst>
                <a:gd name="T0" fmla="*/ 6 w 313"/>
                <a:gd name="T1" fmla="*/ 31 h 62"/>
                <a:gd name="T2" fmla="*/ 0 w 313"/>
                <a:gd name="T3" fmla="*/ 33 h 62"/>
                <a:gd name="T4" fmla="*/ 6 w 313"/>
                <a:gd name="T5" fmla="*/ 36 h 62"/>
                <a:gd name="T6" fmla="*/ 6 w 313"/>
                <a:gd name="T7" fmla="*/ 31 h 62"/>
                <a:gd name="T8" fmla="*/ 201 w 313"/>
                <a:gd name="T9" fmla="*/ 0 h 62"/>
                <a:gd name="T10" fmla="*/ 32 w 313"/>
                <a:gd name="T11" fmla="*/ 23 h 62"/>
                <a:gd name="T12" fmla="*/ 33 w 313"/>
                <a:gd name="T13" fmla="*/ 44 h 62"/>
                <a:gd name="T14" fmla="*/ 26 w 313"/>
                <a:gd name="T15" fmla="*/ 44 h 62"/>
                <a:gd name="T16" fmla="*/ 135 w 313"/>
                <a:gd name="T17" fmla="*/ 62 h 62"/>
                <a:gd name="T18" fmla="*/ 313 w 313"/>
                <a:gd name="T19" fmla="*/ 10 h 62"/>
                <a:gd name="T20" fmla="*/ 201 w 313"/>
                <a:gd name="T2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3" h="62">
                  <a:moveTo>
                    <a:pt x="6" y="31"/>
                  </a:moveTo>
                  <a:cubicBezTo>
                    <a:pt x="4" y="32"/>
                    <a:pt x="2" y="33"/>
                    <a:pt x="0" y="33"/>
                  </a:cubicBezTo>
                  <a:cubicBezTo>
                    <a:pt x="2" y="34"/>
                    <a:pt x="4" y="35"/>
                    <a:pt x="6" y="36"/>
                  </a:cubicBezTo>
                  <a:cubicBezTo>
                    <a:pt x="6" y="31"/>
                    <a:pt x="6" y="31"/>
                    <a:pt x="6" y="31"/>
                  </a:cubicBezTo>
                  <a:moveTo>
                    <a:pt x="201" y="0"/>
                  </a:moveTo>
                  <a:cubicBezTo>
                    <a:pt x="143" y="0"/>
                    <a:pt x="86" y="8"/>
                    <a:pt x="32" y="2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60" y="56"/>
                    <a:pt x="96" y="62"/>
                    <a:pt x="135" y="62"/>
                  </a:cubicBezTo>
                  <a:cubicBezTo>
                    <a:pt x="200" y="62"/>
                    <a:pt x="262" y="43"/>
                    <a:pt x="313" y="10"/>
                  </a:cubicBezTo>
                  <a:cubicBezTo>
                    <a:pt x="277" y="3"/>
                    <a:pt x="240" y="0"/>
                    <a:pt x="201" y="0"/>
                  </a:cubicBezTo>
                </a:path>
              </a:pathLst>
            </a:custGeom>
            <a:solidFill>
              <a:srgbClr val="6BB6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gray">
            <a:xfrm>
              <a:off x="9809163" y="4375150"/>
              <a:ext cx="66675" cy="25400"/>
            </a:xfrm>
            <a:custGeom>
              <a:avLst/>
              <a:gdLst>
                <a:gd name="T0" fmla="*/ 0 w 20"/>
                <a:gd name="T1" fmla="*/ 0 h 8"/>
                <a:gd name="T2" fmla="*/ 0 w 20"/>
                <a:gd name="T3" fmla="*/ 8 h 8"/>
                <a:gd name="T4" fmla="*/ 20 w 20"/>
                <a:gd name="T5" fmla="*/ 8 h 8"/>
                <a:gd name="T6" fmla="*/ 0 w 20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"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6"/>
                    <a:pt x="6" y="3"/>
                    <a:pt x="0" y="0"/>
                  </a:cubicBezTo>
                </a:path>
              </a:pathLst>
            </a:custGeom>
            <a:solidFill>
              <a:srgbClr val="6987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gray">
            <a:xfrm>
              <a:off x="9809163" y="4205288"/>
              <a:ext cx="90487" cy="195262"/>
            </a:xfrm>
            <a:custGeom>
              <a:avLst/>
              <a:gdLst>
                <a:gd name="T0" fmla="*/ 3 w 27"/>
                <a:gd name="T1" fmla="*/ 0 h 62"/>
                <a:gd name="T2" fmla="*/ 0 w 27"/>
                <a:gd name="T3" fmla="*/ 49 h 62"/>
                <a:gd name="T4" fmla="*/ 0 w 27"/>
                <a:gd name="T5" fmla="*/ 54 h 62"/>
                <a:gd name="T6" fmla="*/ 20 w 27"/>
                <a:gd name="T7" fmla="*/ 62 h 62"/>
                <a:gd name="T8" fmla="*/ 27 w 27"/>
                <a:gd name="T9" fmla="*/ 62 h 62"/>
                <a:gd name="T10" fmla="*/ 26 w 27"/>
                <a:gd name="T11" fmla="*/ 41 h 62"/>
                <a:gd name="T12" fmla="*/ 24 w 27"/>
                <a:gd name="T13" fmla="*/ 0 h 62"/>
                <a:gd name="T14" fmla="*/ 14 w 27"/>
                <a:gd name="T15" fmla="*/ 1 h 62"/>
                <a:gd name="T16" fmla="*/ 3 w 27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62">
                  <a:moveTo>
                    <a:pt x="3" y="0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6" y="57"/>
                    <a:pt x="13" y="60"/>
                    <a:pt x="20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1" y="0"/>
                    <a:pt x="17" y="1"/>
                    <a:pt x="14" y="1"/>
                  </a:cubicBezTo>
                  <a:cubicBezTo>
                    <a:pt x="10" y="1"/>
                    <a:pt x="6" y="0"/>
                    <a:pt x="3" y="0"/>
                  </a:cubicBezTo>
                </a:path>
              </a:pathLst>
            </a:custGeom>
            <a:solidFill>
              <a:srgbClr val="6987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8" name="Freeform 24"/>
            <p:cNvSpPr>
              <a:spLocks noEditPoints="1"/>
            </p:cNvSpPr>
            <p:nvPr/>
          </p:nvSpPr>
          <p:spPr bwMode="gray">
            <a:xfrm>
              <a:off x="9601200" y="3679825"/>
              <a:ext cx="506412" cy="525462"/>
            </a:xfrm>
            <a:custGeom>
              <a:avLst/>
              <a:gdLst>
                <a:gd name="T0" fmla="*/ 39 w 151"/>
                <a:gd name="T1" fmla="*/ 55 h 167"/>
                <a:gd name="T2" fmla="*/ 4 w 151"/>
                <a:gd name="T3" fmla="*/ 67 h 167"/>
                <a:gd name="T4" fmla="*/ 0 w 151"/>
                <a:gd name="T5" fmla="*/ 92 h 167"/>
                <a:gd name="T6" fmla="*/ 65 w 151"/>
                <a:gd name="T7" fmla="*/ 167 h 167"/>
                <a:gd name="T8" fmla="*/ 66 w 151"/>
                <a:gd name="T9" fmla="*/ 148 h 167"/>
                <a:gd name="T10" fmla="*/ 22 w 151"/>
                <a:gd name="T11" fmla="*/ 99 h 167"/>
                <a:gd name="T12" fmla="*/ 66 w 151"/>
                <a:gd name="T13" fmla="*/ 136 h 167"/>
                <a:gd name="T14" fmla="*/ 68 w 151"/>
                <a:gd name="T15" fmla="*/ 89 h 167"/>
                <a:gd name="T16" fmla="*/ 39 w 151"/>
                <a:gd name="T17" fmla="*/ 55 h 167"/>
                <a:gd name="T18" fmla="*/ 66 w 151"/>
                <a:gd name="T19" fmla="*/ 41 h 167"/>
                <a:gd name="T20" fmla="*/ 40 w 151"/>
                <a:gd name="T21" fmla="*/ 54 h 167"/>
                <a:gd name="T22" fmla="*/ 69 w 151"/>
                <a:gd name="T23" fmla="*/ 77 h 167"/>
                <a:gd name="T24" fmla="*/ 70 w 151"/>
                <a:gd name="T25" fmla="*/ 46 h 167"/>
                <a:gd name="T26" fmla="*/ 66 w 151"/>
                <a:gd name="T27" fmla="*/ 41 h 167"/>
                <a:gd name="T28" fmla="*/ 121 w 151"/>
                <a:gd name="T29" fmla="*/ 0 h 167"/>
                <a:gd name="T30" fmla="*/ 80 w 151"/>
                <a:gd name="T31" fmla="*/ 33 h 167"/>
                <a:gd name="T32" fmla="*/ 82 w 151"/>
                <a:gd name="T33" fmla="*/ 64 h 167"/>
                <a:gd name="T34" fmla="*/ 121 w 151"/>
                <a:gd name="T35" fmla="*/ 33 h 167"/>
                <a:gd name="T36" fmla="*/ 82 w 151"/>
                <a:gd name="T37" fmla="*/ 78 h 167"/>
                <a:gd name="T38" fmla="*/ 84 w 151"/>
                <a:gd name="T39" fmla="*/ 120 h 167"/>
                <a:gd name="T40" fmla="*/ 133 w 151"/>
                <a:gd name="T41" fmla="*/ 80 h 167"/>
                <a:gd name="T42" fmla="*/ 85 w 151"/>
                <a:gd name="T43" fmla="*/ 134 h 167"/>
                <a:gd name="T44" fmla="*/ 86 w 151"/>
                <a:gd name="T45" fmla="*/ 167 h 167"/>
                <a:gd name="T46" fmla="*/ 151 w 151"/>
                <a:gd name="T47" fmla="*/ 92 h 167"/>
                <a:gd name="T48" fmla="*/ 121 w 151"/>
                <a:gd name="T4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1" h="167">
                  <a:moveTo>
                    <a:pt x="39" y="55"/>
                  </a:moveTo>
                  <a:cubicBezTo>
                    <a:pt x="27" y="60"/>
                    <a:pt x="16" y="64"/>
                    <a:pt x="4" y="67"/>
                  </a:cubicBezTo>
                  <a:cubicBezTo>
                    <a:pt x="2" y="76"/>
                    <a:pt x="0" y="85"/>
                    <a:pt x="0" y="92"/>
                  </a:cubicBezTo>
                  <a:cubicBezTo>
                    <a:pt x="0" y="130"/>
                    <a:pt x="28" y="161"/>
                    <a:pt x="65" y="167"/>
                  </a:cubicBezTo>
                  <a:cubicBezTo>
                    <a:pt x="66" y="148"/>
                    <a:pt x="66" y="148"/>
                    <a:pt x="66" y="148"/>
                  </a:cubicBezTo>
                  <a:cubicBezTo>
                    <a:pt x="22" y="99"/>
                    <a:pt x="22" y="99"/>
                    <a:pt x="22" y="99"/>
                  </a:cubicBezTo>
                  <a:cubicBezTo>
                    <a:pt x="66" y="136"/>
                    <a:pt x="66" y="136"/>
                    <a:pt x="66" y="136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39" y="55"/>
                    <a:pt x="39" y="55"/>
                    <a:pt x="39" y="55"/>
                  </a:cubicBezTo>
                  <a:moveTo>
                    <a:pt x="66" y="41"/>
                  </a:moveTo>
                  <a:cubicBezTo>
                    <a:pt x="58" y="46"/>
                    <a:pt x="49" y="50"/>
                    <a:pt x="40" y="54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6" y="41"/>
                    <a:pt x="66" y="41"/>
                    <a:pt x="66" y="41"/>
                  </a:cubicBezTo>
                  <a:moveTo>
                    <a:pt x="121" y="0"/>
                  </a:moveTo>
                  <a:cubicBezTo>
                    <a:pt x="108" y="12"/>
                    <a:pt x="95" y="23"/>
                    <a:pt x="80" y="33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121" y="33"/>
                    <a:pt x="121" y="33"/>
                    <a:pt x="121" y="33"/>
                  </a:cubicBezTo>
                  <a:cubicBezTo>
                    <a:pt x="82" y="78"/>
                    <a:pt x="82" y="78"/>
                    <a:pt x="82" y="78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133" y="80"/>
                    <a:pt x="133" y="80"/>
                    <a:pt x="133" y="80"/>
                  </a:cubicBezTo>
                  <a:cubicBezTo>
                    <a:pt x="85" y="134"/>
                    <a:pt x="85" y="134"/>
                    <a:pt x="85" y="134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123" y="162"/>
                    <a:pt x="151" y="130"/>
                    <a:pt x="151" y="92"/>
                  </a:cubicBezTo>
                  <a:cubicBezTo>
                    <a:pt x="151" y="67"/>
                    <a:pt x="137" y="32"/>
                    <a:pt x="121" y="0"/>
                  </a:cubicBezTo>
                </a:path>
              </a:pathLst>
            </a:custGeom>
            <a:solidFill>
              <a:srgbClr val="56B2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gray">
            <a:xfrm>
              <a:off x="9615488" y="3435350"/>
              <a:ext cx="392112" cy="455612"/>
            </a:xfrm>
            <a:custGeom>
              <a:avLst/>
              <a:gdLst>
                <a:gd name="T0" fmla="*/ 72 w 117"/>
                <a:gd name="T1" fmla="*/ 0 h 145"/>
                <a:gd name="T2" fmla="*/ 0 w 117"/>
                <a:gd name="T3" fmla="*/ 145 h 145"/>
                <a:gd name="T4" fmla="*/ 35 w 117"/>
                <a:gd name="T5" fmla="*/ 133 h 145"/>
                <a:gd name="T6" fmla="*/ 30 w 117"/>
                <a:gd name="T7" fmla="*/ 127 h 145"/>
                <a:gd name="T8" fmla="*/ 36 w 117"/>
                <a:gd name="T9" fmla="*/ 132 h 145"/>
                <a:gd name="T10" fmla="*/ 62 w 117"/>
                <a:gd name="T11" fmla="*/ 119 h 145"/>
                <a:gd name="T12" fmla="*/ 43 w 117"/>
                <a:gd name="T13" fmla="*/ 95 h 145"/>
                <a:gd name="T14" fmla="*/ 67 w 117"/>
                <a:gd name="T15" fmla="*/ 112 h 145"/>
                <a:gd name="T16" fmla="*/ 72 w 117"/>
                <a:gd name="T17" fmla="*/ 16 h 145"/>
                <a:gd name="T18" fmla="*/ 75 w 117"/>
                <a:gd name="T19" fmla="*/ 87 h 145"/>
                <a:gd name="T20" fmla="*/ 93 w 117"/>
                <a:gd name="T21" fmla="*/ 77 h 145"/>
                <a:gd name="T22" fmla="*/ 76 w 117"/>
                <a:gd name="T23" fmla="*/ 101 h 145"/>
                <a:gd name="T24" fmla="*/ 76 w 117"/>
                <a:gd name="T25" fmla="*/ 111 h 145"/>
                <a:gd name="T26" fmla="*/ 117 w 117"/>
                <a:gd name="T27" fmla="*/ 78 h 145"/>
                <a:gd name="T28" fmla="*/ 72 w 117"/>
                <a:gd name="T2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" h="145">
                  <a:moveTo>
                    <a:pt x="72" y="0"/>
                  </a:moveTo>
                  <a:cubicBezTo>
                    <a:pt x="72" y="0"/>
                    <a:pt x="15" y="84"/>
                    <a:pt x="0" y="145"/>
                  </a:cubicBezTo>
                  <a:cubicBezTo>
                    <a:pt x="12" y="142"/>
                    <a:pt x="23" y="138"/>
                    <a:pt x="35" y="133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45" y="128"/>
                    <a:pt x="54" y="124"/>
                    <a:pt x="62" y="119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91" y="101"/>
                    <a:pt x="104" y="90"/>
                    <a:pt x="117" y="78"/>
                  </a:cubicBezTo>
                  <a:cubicBezTo>
                    <a:pt x="96" y="36"/>
                    <a:pt x="72" y="0"/>
                    <a:pt x="72" y="0"/>
                  </a:cubicBezTo>
                </a:path>
              </a:pathLst>
            </a:custGeom>
            <a:solidFill>
              <a:srgbClr val="56B2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gray">
            <a:xfrm>
              <a:off x="9820275" y="3784600"/>
              <a:ext cx="69850" cy="423862"/>
            </a:xfrm>
            <a:custGeom>
              <a:avLst/>
              <a:gdLst>
                <a:gd name="T0" fmla="*/ 15 w 21"/>
                <a:gd name="T1" fmla="*/ 0 h 135"/>
                <a:gd name="T2" fmla="*/ 9 w 21"/>
                <a:gd name="T3" fmla="*/ 3 h 135"/>
                <a:gd name="T4" fmla="*/ 14 w 21"/>
                <a:gd name="T5" fmla="*/ 7 h 135"/>
                <a:gd name="T6" fmla="*/ 11 w 21"/>
                <a:gd name="T7" fmla="*/ 19 h 135"/>
                <a:gd name="T8" fmla="*/ 5 w 21"/>
                <a:gd name="T9" fmla="*/ 13 h 135"/>
                <a:gd name="T10" fmla="*/ 4 w 21"/>
                <a:gd name="T11" fmla="*/ 44 h 135"/>
                <a:gd name="T12" fmla="*/ 12 w 21"/>
                <a:gd name="T13" fmla="*/ 50 h 135"/>
                <a:gd name="T14" fmla="*/ 11 w 21"/>
                <a:gd name="T15" fmla="*/ 65 h 135"/>
                <a:gd name="T16" fmla="*/ 3 w 21"/>
                <a:gd name="T17" fmla="*/ 56 h 135"/>
                <a:gd name="T18" fmla="*/ 1 w 21"/>
                <a:gd name="T19" fmla="*/ 103 h 135"/>
                <a:gd name="T20" fmla="*/ 11 w 21"/>
                <a:gd name="T21" fmla="*/ 111 h 135"/>
                <a:gd name="T22" fmla="*/ 11 w 21"/>
                <a:gd name="T23" fmla="*/ 127 h 135"/>
                <a:gd name="T24" fmla="*/ 1 w 21"/>
                <a:gd name="T25" fmla="*/ 115 h 135"/>
                <a:gd name="T26" fmla="*/ 0 w 21"/>
                <a:gd name="T27" fmla="*/ 134 h 135"/>
                <a:gd name="T28" fmla="*/ 11 w 21"/>
                <a:gd name="T29" fmla="*/ 135 h 135"/>
                <a:gd name="T30" fmla="*/ 21 w 21"/>
                <a:gd name="T31" fmla="*/ 134 h 135"/>
                <a:gd name="T32" fmla="*/ 20 w 21"/>
                <a:gd name="T33" fmla="*/ 101 h 135"/>
                <a:gd name="T34" fmla="*/ 14 w 21"/>
                <a:gd name="T35" fmla="*/ 107 h 135"/>
                <a:gd name="T36" fmla="*/ 14 w 21"/>
                <a:gd name="T37" fmla="*/ 91 h 135"/>
                <a:gd name="T38" fmla="*/ 19 w 21"/>
                <a:gd name="T39" fmla="*/ 87 h 135"/>
                <a:gd name="T40" fmla="*/ 17 w 21"/>
                <a:gd name="T41" fmla="*/ 45 h 135"/>
                <a:gd name="T42" fmla="*/ 14 w 21"/>
                <a:gd name="T43" fmla="*/ 49 h 135"/>
                <a:gd name="T44" fmla="*/ 13 w 21"/>
                <a:gd name="T45" fmla="*/ 34 h 135"/>
                <a:gd name="T46" fmla="*/ 17 w 21"/>
                <a:gd name="T47" fmla="*/ 31 h 135"/>
                <a:gd name="T48" fmla="*/ 15 w 21"/>
                <a:gd name="T4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" h="135">
                  <a:moveTo>
                    <a:pt x="15" y="0"/>
                  </a:moveTo>
                  <a:cubicBezTo>
                    <a:pt x="13" y="1"/>
                    <a:pt x="11" y="2"/>
                    <a:pt x="9" y="3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1" y="103"/>
                    <a:pt x="1" y="103"/>
                    <a:pt x="1" y="103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" y="115"/>
                    <a:pt x="1" y="115"/>
                    <a:pt x="1" y="115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3" y="134"/>
                    <a:pt x="7" y="135"/>
                    <a:pt x="11" y="135"/>
                  </a:cubicBezTo>
                  <a:cubicBezTo>
                    <a:pt x="14" y="135"/>
                    <a:pt x="18" y="134"/>
                    <a:pt x="21" y="134"/>
                  </a:cubicBezTo>
                  <a:cubicBezTo>
                    <a:pt x="20" y="101"/>
                    <a:pt x="20" y="101"/>
                    <a:pt x="20" y="101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gray">
            <a:xfrm>
              <a:off x="9839325" y="3484563"/>
              <a:ext cx="30162" cy="309562"/>
            </a:xfrm>
            <a:custGeom>
              <a:avLst/>
              <a:gdLst>
                <a:gd name="T0" fmla="*/ 5 w 9"/>
                <a:gd name="T1" fmla="*/ 0 h 98"/>
                <a:gd name="T2" fmla="*/ 0 w 9"/>
                <a:gd name="T3" fmla="*/ 96 h 98"/>
                <a:gd name="T4" fmla="*/ 3 w 9"/>
                <a:gd name="T5" fmla="*/ 98 h 98"/>
                <a:gd name="T6" fmla="*/ 9 w 9"/>
                <a:gd name="T7" fmla="*/ 95 h 98"/>
                <a:gd name="T8" fmla="*/ 9 w 9"/>
                <a:gd name="T9" fmla="*/ 85 h 98"/>
                <a:gd name="T10" fmla="*/ 8 w 9"/>
                <a:gd name="T11" fmla="*/ 85 h 98"/>
                <a:gd name="T12" fmla="*/ 3 w 9"/>
                <a:gd name="T13" fmla="*/ 74 h 98"/>
                <a:gd name="T14" fmla="*/ 8 w 9"/>
                <a:gd name="T15" fmla="*/ 71 h 98"/>
                <a:gd name="T16" fmla="*/ 5 w 9"/>
                <a:gd name="T1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8">
                  <a:moveTo>
                    <a:pt x="5" y="0"/>
                  </a:moveTo>
                  <a:cubicBezTo>
                    <a:pt x="0" y="96"/>
                    <a:pt x="0" y="96"/>
                    <a:pt x="0" y="96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5" y="97"/>
                    <a:pt x="7" y="96"/>
                    <a:pt x="9" y="9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8" y="85"/>
                    <a:pt x="8" y="85"/>
                    <a:pt x="8" y="85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gray">
            <a:xfrm>
              <a:off x="9675813" y="3992563"/>
              <a:ext cx="180975" cy="190500"/>
            </a:xfrm>
            <a:custGeom>
              <a:avLst/>
              <a:gdLst>
                <a:gd name="T0" fmla="*/ 0 w 114"/>
                <a:gd name="T1" fmla="*/ 0 h 120"/>
                <a:gd name="T2" fmla="*/ 93 w 114"/>
                <a:gd name="T3" fmla="*/ 97 h 120"/>
                <a:gd name="T4" fmla="*/ 114 w 114"/>
                <a:gd name="T5" fmla="*/ 120 h 120"/>
                <a:gd name="T6" fmla="*/ 114 w 114"/>
                <a:gd name="T7" fmla="*/ 89 h 120"/>
                <a:gd name="T8" fmla="*/ 93 w 114"/>
                <a:gd name="T9" fmla="*/ 73 h 120"/>
                <a:gd name="T10" fmla="*/ 0 w 114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120">
                  <a:moveTo>
                    <a:pt x="0" y="0"/>
                  </a:moveTo>
                  <a:lnTo>
                    <a:pt x="93" y="97"/>
                  </a:lnTo>
                  <a:lnTo>
                    <a:pt x="114" y="120"/>
                  </a:lnTo>
                  <a:lnTo>
                    <a:pt x="114" y="89"/>
                  </a:lnTo>
                  <a:lnTo>
                    <a:pt x="93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gray">
            <a:xfrm>
              <a:off x="9675813" y="3992563"/>
              <a:ext cx="180975" cy="190500"/>
            </a:xfrm>
            <a:custGeom>
              <a:avLst/>
              <a:gdLst>
                <a:gd name="T0" fmla="*/ 0 w 114"/>
                <a:gd name="T1" fmla="*/ 0 h 120"/>
                <a:gd name="T2" fmla="*/ 93 w 114"/>
                <a:gd name="T3" fmla="*/ 97 h 120"/>
                <a:gd name="T4" fmla="*/ 114 w 114"/>
                <a:gd name="T5" fmla="*/ 120 h 120"/>
                <a:gd name="T6" fmla="*/ 114 w 114"/>
                <a:gd name="T7" fmla="*/ 89 h 120"/>
                <a:gd name="T8" fmla="*/ 93 w 114"/>
                <a:gd name="T9" fmla="*/ 73 h 120"/>
                <a:gd name="T10" fmla="*/ 0 w 114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120">
                  <a:moveTo>
                    <a:pt x="0" y="0"/>
                  </a:moveTo>
                  <a:lnTo>
                    <a:pt x="93" y="97"/>
                  </a:lnTo>
                  <a:lnTo>
                    <a:pt x="114" y="120"/>
                  </a:lnTo>
                  <a:lnTo>
                    <a:pt x="114" y="89"/>
                  </a:lnTo>
                  <a:lnTo>
                    <a:pt x="93" y="7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gray">
            <a:xfrm>
              <a:off x="9732963" y="3849688"/>
              <a:ext cx="127000" cy="139700"/>
            </a:xfrm>
            <a:custGeom>
              <a:avLst/>
              <a:gdLst>
                <a:gd name="T0" fmla="*/ 1 w 38"/>
                <a:gd name="T1" fmla="*/ 0 h 44"/>
                <a:gd name="T2" fmla="*/ 0 w 38"/>
                <a:gd name="T3" fmla="*/ 1 h 44"/>
                <a:gd name="T4" fmla="*/ 29 w 38"/>
                <a:gd name="T5" fmla="*/ 35 h 44"/>
                <a:gd name="T6" fmla="*/ 37 w 38"/>
                <a:gd name="T7" fmla="*/ 44 h 44"/>
                <a:gd name="T8" fmla="*/ 38 w 38"/>
                <a:gd name="T9" fmla="*/ 29 h 44"/>
                <a:gd name="T10" fmla="*/ 30 w 38"/>
                <a:gd name="T11" fmla="*/ 23 h 44"/>
                <a:gd name="T12" fmla="*/ 1 w 38"/>
                <a:gd name="T1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4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gray">
            <a:xfrm>
              <a:off x="9715500" y="3833813"/>
              <a:ext cx="20637" cy="19050"/>
            </a:xfrm>
            <a:custGeom>
              <a:avLst/>
              <a:gdLst>
                <a:gd name="T0" fmla="*/ 0 w 6"/>
                <a:gd name="T1" fmla="*/ 0 h 6"/>
                <a:gd name="T2" fmla="*/ 5 w 6"/>
                <a:gd name="T3" fmla="*/ 6 h 6"/>
                <a:gd name="T4" fmla="*/ 6 w 6"/>
                <a:gd name="T5" fmla="*/ 5 h 6"/>
                <a:gd name="T6" fmla="*/ 0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6" y="5"/>
                    <a:pt x="6" y="5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gray">
            <a:xfrm>
              <a:off x="9823450" y="3794125"/>
              <a:ext cx="42862" cy="49212"/>
            </a:xfrm>
            <a:custGeom>
              <a:avLst/>
              <a:gdLst>
                <a:gd name="T0" fmla="*/ 8 w 13"/>
                <a:gd name="T1" fmla="*/ 0 h 16"/>
                <a:gd name="T2" fmla="*/ 0 w 13"/>
                <a:gd name="T3" fmla="*/ 5 h 16"/>
                <a:gd name="T4" fmla="*/ 4 w 13"/>
                <a:gd name="T5" fmla="*/ 10 h 16"/>
                <a:gd name="T6" fmla="*/ 10 w 13"/>
                <a:gd name="T7" fmla="*/ 16 h 16"/>
                <a:gd name="T8" fmla="*/ 13 w 13"/>
                <a:gd name="T9" fmla="*/ 4 h 16"/>
                <a:gd name="T10" fmla="*/ 8 w 13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6">
                  <a:moveTo>
                    <a:pt x="8" y="0"/>
                  </a:moveTo>
                  <a:cubicBezTo>
                    <a:pt x="6" y="2"/>
                    <a:pt x="3" y="3"/>
                    <a:pt x="0" y="5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gray">
            <a:xfrm>
              <a:off x="9759950" y="3733800"/>
              <a:ext cx="90487" cy="74612"/>
            </a:xfrm>
            <a:custGeom>
              <a:avLst/>
              <a:gdLst>
                <a:gd name="T0" fmla="*/ 0 w 27"/>
                <a:gd name="T1" fmla="*/ 0 h 24"/>
                <a:gd name="T2" fmla="*/ 19 w 27"/>
                <a:gd name="T3" fmla="*/ 24 h 24"/>
                <a:gd name="T4" fmla="*/ 27 w 27"/>
                <a:gd name="T5" fmla="*/ 19 h 24"/>
                <a:gd name="T6" fmla="*/ 24 w 27"/>
                <a:gd name="T7" fmla="*/ 17 h 24"/>
                <a:gd name="T8" fmla="*/ 0 w 27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4">
                  <a:moveTo>
                    <a:pt x="0" y="0"/>
                  </a:moveTo>
                  <a:cubicBezTo>
                    <a:pt x="19" y="24"/>
                    <a:pt x="19" y="24"/>
                    <a:pt x="19" y="24"/>
                  </a:cubicBezTo>
                  <a:cubicBezTo>
                    <a:pt x="22" y="22"/>
                    <a:pt x="25" y="21"/>
                    <a:pt x="27" y="19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gray">
            <a:xfrm>
              <a:off x="9866313" y="3932238"/>
              <a:ext cx="180975" cy="188912"/>
            </a:xfrm>
            <a:custGeom>
              <a:avLst/>
              <a:gdLst>
                <a:gd name="T0" fmla="*/ 114 w 114"/>
                <a:gd name="T1" fmla="*/ 0 h 119"/>
                <a:gd name="T2" fmla="*/ 11 w 114"/>
                <a:gd name="T3" fmla="*/ 79 h 119"/>
                <a:gd name="T4" fmla="*/ 0 w 114"/>
                <a:gd name="T5" fmla="*/ 87 h 119"/>
                <a:gd name="T6" fmla="*/ 0 w 114"/>
                <a:gd name="T7" fmla="*/ 119 h 119"/>
                <a:gd name="T8" fmla="*/ 13 w 114"/>
                <a:gd name="T9" fmla="*/ 107 h 119"/>
                <a:gd name="T10" fmla="*/ 114 w 114"/>
                <a:gd name="T1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119">
                  <a:moveTo>
                    <a:pt x="114" y="0"/>
                  </a:moveTo>
                  <a:lnTo>
                    <a:pt x="11" y="79"/>
                  </a:lnTo>
                  <a:lnTo>
                    <a:pt x="0" y="87"/>
                  </a:lnTo>
                  <a:lnTo>
                    <a:pt x="0" y="119"/>
                  </a:lnTo>
                  <a:lnTo>
                    <a:pt x="13" y="10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gray">
            <a:xfrm>
              <a:off x="9866313" y="3932238"/>
              <a:ext cx="180975" cy="188912"/>
            </a:xfrm>
            <a:custGeom>
              <a:avLst/>
              <a:gdLst>
                <a:gd name="T0" fmla="*/ 114 w 114"/>
                <a:gd name="T1" fmla="*/ 0 h 119"/>
                <a:gd name="T2" fmla="*/ 11 w 114"/>
                <a:gd name="T3" fmla="*/ 79 h 119"/>
                <a:gd name="T4" fmla="*/ 0 w 114"/>
                <a:gd name="T5" fmla="*/ 87 h 119"/>
                <a:gd name="T6" fmla="*/ 0 w 114"/>
                <a:gd name="T7" fmla="*/ 119 h 119"/>
                <a:gd name="T8" fmla="*/ 13 w 114"/>
                <a:gd name="T9" fmla="*/ 107 h 119"/>
                <a:gd name="T10" fmla="*/ 114 w 114"/>
                <a:gd name="T1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119">
                  <a:moveTo>
                    <a:pt x="114" y="0"/>
                  </a:moveTo>
                  <a:lnTo>
                    <a:pt x="11" y="79"/>
                  </a:lnTo>
                  <a:lnTo>
                    <a:pt x="0" y="87"/>
                  </a:lnTo>
                  <a:lnTo>
                    <a:pt x="0" y="119"/>
                  </a:lnTo>
                  <a:lnTo>
                    <a:pt x="13" y="107"/>
                  </a:lnTo>
                  <a:lnTo>
                    <a:pt x="1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gray">
            <a:xfrm>
              <a:off x="9863138" y="3784600"/>
              <a:ext cx="144462" cy="153987"/>
            </a:xfrm>
            <a:custGeom>
              <a:avLst/>
              <a:gdLst>
                <a:gd name="T0" fmla="*/ 91 w 91"/>
                <a:gd name="T1" fmla="*/ 0 h 97"/>
                <a:gd name="T2" fmla="*/ 8 w 91"/>
                <a:gd name="T3" fmla="*/ 61 h 97"/>
                <a:gd name="T4" fmla="*/ 0 w 91"/>
                <a:gd name="T5" fmla="*/ 67 h 97"/>
                <a:gd name="T6" fmla="*/ 2 w 91"/>
                <a:gd name="T7" fmla="*/ 97 h 97"/>
                <a:gd name="T8" fmla="*/ 8 w 91"/>
                <a:gd name="T9" fmla="*/ 89 h 97"/>
                <a:gd name="T10" fmla="*/ 91 w 91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97">
                  <a:moveTo>
                    <a:pt x="91" y="0"/>
                  </a:moveTo>
                  <a:lnTo>
                    <a:pt x="8" y="61"/>
                  </a:lnTo>
                  <a:lnTo>
                    <a:pt x="0" y="67"/>
                  </a:lnTo>
                  <a:lnTo>
                    <a:pt x="2" y="97"/>
                  </a:lnTo>
                  <a:lnTo>
                    <a:pt x="8" y="89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gray">
            <a:xfrm>
              <a:off x="9863138" y="3784600"/>
              <a:ext cx="144462" cy="153987"/>
            </a:xfrm>
            <a:custGeom>
              <a:avLst/>
              <a:gdLst>
                <a:gd name="T0" fmla="*/ 91 w 91"/>
                <a:gd name="T1" fmla="*/ 0 h 97"/>
                <a:gd name="T2" fmla="*/ 8 w 91"/>
                <a:gd name="T3" fmla="*/ 61 h 97"/>
                <a:gd name="T4" fmla="*/ 0 w 91"/>
                <a:gd name="T5" fmla="*/ 67 h 97"/>
                <a:gd name="T6" fmla="*/ 2 w 91"/>
                <a:gd name="T7" fmla="*/ 97 h 97"/>
                <a:gd name="T8" fmla="*/ 8 w 91"/>
                <a:gd name="T9" fmla="*/ 89 h 97"/>
                <a:gd name="T10" fmla="*/ 91 w 91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97">
                  <a:moveTo>
                    <a:pt x="91" y="0"/>
                  </a:moveTo>
                  <a:lnTo>
                    <a:pt x="8" y="61"/>
                  </a:lnTo>
                  <a:lnTo>
                    <a:pt x="0" y="67"/>
                  </a:lnTo>
                  <a:lnTo>
                    <a:pt x="2" y="97"/>
                  </a:lnTo>
                  <a:lnTo>
                    <a:pt x="8" y="89"/>
                  </a:lnTo>
                  <a:lnTo>
                    <a:pt x="9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gray">
            <a:xfrm>
              <a:off x="9850438" y="3676650"/>
              <a:ext cx="76200" cy="76200"/>
            </a:xfrm>
            <a:custGeom>
              <a:avLst/>
              <a:gdLst>
                <a:gd name="T0" fmla="*/ 48 w 48"/>
                <a:gd name="T1" fmla="*/ 0 h 48"/>
                <a:gd name="T2" fmla="*/ 10 w 48"/>
                <a:gd name="T3" fmla="*/ 20 h 48"/>
                <a:gd name="T4" fmla="*/ 0 w 48"/>
                <a:gd name="T5" fmla="*/ 26 h 48"/>
                <a:gd name="T6" fmla="*/ 10 w 48"/>
                <a:gd name="T7" fmla="*/ 48 h 48"/>
                <a:gd name="T8" fmla="*/ 12 w 48"/>
                <a:gd name="T9" fmla="*/ 48 h 48"/>
                <a:gd name="T10" fmla="*/ 48 w 48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lnTo>
                    <a:pt x="10" y="20"/>
                  </a:lnTo>
                  <a:lnTo>
                    <a:pt x="0" y="26"/>
                  </a:lnTo>
                  <a:lnTo>
                    <a:pt x="10" y="48"/>
                  </a:lnTo>
                  <a:lnTo>
                    <a:pt x="12" y="4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gray">
            <a:xfrm>
              <a:off x="9850438" y="3676650"/>
              <a:ext cx="76200" cy="76200"/>
            </a:xfrm>
            <a:custGeom>
              <a:avLst/>
              <a:gdLst>
                <a:gd name="T0" fmla="*/ 48 w 48"/>
                <a:gd name="T1" fmla="*/ 0 h 48"/>
                <a:gd name="T2" fmla="*/ 10 w 48"/>
                <a:gd name="T3" fmla="*/ 20 h 48"/>
                <a:gd name="T4" fmla="*/ 0 w 48"/>
                <a:gd name="T5" fmla="*/ 26 h 48"/>
                <a:gd name="T6" fmla="*/ 10 w 48"/>
                <a:gd name="T7" fmla="*/ 48 h 48"/>
                <a:gd name="T8" fmla="*/ 12 w 48"/>
                <a:gd name="T9" fmla="*/ 48 h 48"/>
                <a:gd name="T10" fmla="*/ 48 w 48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lnTo>
                    <a:pt x="10" y="20"/>
                  </a:lnTo>
                  <a:lnTo>
                    <a:pt x="0" y="26"/>
                  </a:lnTo>
                  <a:lnTo>
                    <a:pt x="10" y="48"/>
                  </a:lnTo>
                  <a:lnTo>
                    <a:pt x="12" y="48"/>
                  </a:lnTo>
                  <a:lnTo>
                    <a:pt x="4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gray">
            <a:xfrm>
              <a:off x="11160125" y="4137025"/>
              <a:ext cx="155575" cy="320675"/>
            </a:xfrm>
            <a:custGeom>
              <a:avLst/>
              <a:gdLst>
                <a:gd name="T0" fmla="*/ 43 w 46"/>
                <a:gd name="T1" fmla="*/ 0 h 102"/>
                <a:gd name="T2" fmla="*/ 5 w 46"/>
                <a:gd name="T3" fmla="*/ 0 h 102"/>
                <a:gd name="T4" fmla="*/ 1 w 46"/>
                <a:gd name="T5" fmla="*/ 76 h 102"/>
                <a:gd name="T6" fmla="*/ 0 w 46"/>
                <a:gd name="T7" fmla="*/ 102 h 102"/>
                <a:gd name="T8" fmla="*/ 46 w 46"/>
                <a:gd name="T9" fmla="*/ 73 h 102"/>
                <a:gd name="T10" fmla="*/ 43 w 46"/>
                <a:gd name="T1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102">
                  <a:moveTo>
                    <a:pt x="43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15" y="92"/>
                    <a:pt x="30" y="82"/>
                    <a:pt x="46" y="73"/>
                  </a:cubicBezTo>
                  <a:cubicBezTo>
                    <a:pt x="43" y="0"/>
                    <a:pt x="43" y="0"/>
                    <a:pt x="43" y="0"/>
                  </a:cubicBezTo>
                </a:path>
              </a:pathLst>
            </a:custGeom>
            <a:solidFill>
              <a:srgbClr val="779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gray">
            <a:xfrm>
              <a:off x="11177588" y="4095750"/>
              <a:ext cx="127000" cy="41275"/>
            </a:xfrm>
            <a:custGeom>
              <a:avLst/>
              <a:gdLst>
                <a:gd name="T0" fmla="*/ 37 w 38"/>
                <a:gd name="T1" fmla="*/ 0 h 13"/>
                <a:gd name="T2" fmla="*/ 18 w 38"/>
                <a:gd name="T3" fmla="*/ 1 h 13"/>
                <a:gd name="T4" fmla="*/ 0 w 38"/>
                <a:gd name="T5" fmla="*/ 0 h 13"/>
                <a:gd name="T6" fmla="*/ 0 w 38"/>
                <a:gd name="T7" fmla="*/ 13 h 13"/>
                <a:gd name="T8" fmla="*/ 0 w 38"/>
                <a:gd name="T9" fmla="*/ 13 h 13"/>
                <a:gd name="T10" fmla="*/ 38 w 38"/>
                <a:gd name="T11" fmla="*/ 13 h 13"/>
                <a:gd name="T12" fmla="*/ 38 w 38"/>
                <a:gd name="T13" fmla="*/ 13 h 13"/>
                <a:gd name="T14" fmla="*/ 37 w 38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13">
                  <a:moveTo>
                    <a:pt x="37" y="0"/>
                  </a:moveTo>
                  <a:cubicBezTo>
                    <a:pt x="31" y="1"/>
                    <a:pt x="25" y="1"/>
                    <a:pt x="18" y="1"/>
                  </a:cubicBezTo>
                  <a:cubicBezTo>
                    <a:pt x="12" y="1"/>
                    <a:pt x="6" y="1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rgbClr val="779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6" name="Freeform 42"/>
            <p:cNvSpPr>
              <a:spLocks noEditPoints="1"/>
            </p:cNvSpPr>
            <p:nvPr/>
          </p:nvSpPr>
          <p:spPr bwMode="gray">
            <a:xfrm>
              <a:off x="11093450" y="3648075"/>
              <a:ext cx="650875" cy="447675"/>
            </a:xfrm>
            <a:custGeom>
              <a:avLst/>
              <a:gdLst>
                <a:gd name="T0" fmla="*/ 19 w 194"/>
                <a:gd name="T1" fmla="*/ 114 h 142"/>
                <a:gd name="T2" fmla="*/ 0 w 194"/>
                <a:gd name="T3" fmla="*/ 139 h 142"/>
                <a:gd name="T4" fmla="*/ 25 w 194"/>
                <a:gd name="T5" fmla="*/ 142 h 142"/>
                <a:gd name="T6" fmla="*/ 26 w 194"/>
                <a:gd name="T7" fmla="*/ 123 h 142"/>
                <a:gd name="T8" fmla="*/ 19 w 194"/>
                <a:gd name="T9" fmla="*/ 114 h 142"/>
                <a:gd name="T10" fmla="*/ 108 w 194"/>
                <a:gd name="T11" fmla="*/ 32 h 142"/>
                <a:gd name="T12" fmla="*/ 60 w 194"/>
                <a:gd name="T13" fmla="*/ 90 h 142"/>
                <a:gd name="T14" fmla="*/ 60 w 194"/>
                <a:gd name="T15" fmla="*/ 98 h 142"/>
                <a:gd name="T16" fmla="*/ 62 w 194"/>
                <a:gd name="T17" fmla="*/ 142 h 142"/>
                <a:gd name="T18" fmla="*/ 110 w 194"/>
                <a:gd name="T19" fmla="*/ 132 h 142"/>
                <a:gd name="T20" fmla="*/ 142 w 194"/>
                <a:gd name="T21" fmla="*/ 80 h 142"/>
                <a:gd name="T22" fmla="*/ 160 w 194"/>
                <a:gd name="T23" fmla="*/ 108 h 142"/>
                <a:gd name="T24" fmla="*/ 194 w 194"/>
                <a:gd name="T25" fmla="*/ 81 h 142"/>
                <a:gd name="T26" fmla="*/ 108 w 194"/>
                <a:gd name="T27" fmla="*/ 32 h 142"/>
                <a:gd name="T28" fmla="*/ 74 w 194"/>
                <a:gd name="T29" fmla="*/ 0 h 142"/>
                <a:gd name="T30" fmla="*/ 66 w 194"/>
                <a:gd name="T31" fmla="*/ 10 h 142"/>
                <a:gd name="T32" fmla="*/ 57 w 194"/>
                <a:gd name="T33" fmla="*/ 39 h 142"/>
                <a:gd name="T34" fmla="*/ 58 w 194"/>
                <a:gd name="T35" fmla="*/ 63 h 142"/>
                <a:gd name="T36" fmla="*/ 102 w 194"/>
                <a:gd name="T37" fmla="*/ 27 h 142"/>
                <a:gd name="T38" fmla="*/ 74 w 194"/>
                <a:gd name="T3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42">
                  <a:moveTo>
                    <a:pt x="19" y="114"/>
                  </a:moveTo>
                  <a:cubicBezTo>
                    <a:pt x="13" y="122"/>
                    <a:pt x="6" y="131"/>
                    <a:pt x="0" y="139"/>
                  </a:cubicBezTo>
                  <a:cubicBezTo>
                    <a:pt x="8" y="140"/>
                    <a:pt x="17" y="142"/>
                    <a:pt x="25" y="14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19" y="114"/>
                    <a:pt x="19" y="114"/>
                    <a:pt x="19" y="114"/>
                  </a:cubicBezTo>
                  <a:moveTo>
                    <a:pt x="108" y="32"/>
                  </a:moveTo>
                  <a:cubicBezTo>
                    <a:pt x="60" y="90"/>
                    <a:pt x="60" y="90"/>
                    <a:pt x="60" y="90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2" y="142"/>
                    <a:pt x="62" y="142"/>
                    <a:pt x="62" y="142"/>
                  </a:cubicBezTo>
                  <a:cubicBezTo>
                    <a:pt x="79" y="141"/>
                    <a:pt x="95" y="137"/>
                    <a:pt x="110" y="132"/>
                  </a:cubicBezTo>
                  <a:cubicBezTo>
                    <a:pt x="126" y="103"/>
                    <a:pt x="142" y="80"/>
                    <a:pt x="142" y="80"/>
                  </a:cubicBezTo>
                  <a:cubicBezTo>
                    <a:pt x="142" y="80"/>
                    <a:pt x="149" y="91"/>
                    <a:pt x="160" y="108"/>
                  </a:cubicBezTo>
                  <a:cubicBezTo>
                    <a:pt x="172" y="100"/>
                    <a:pt x="183" y="91"/>
                    <a:pt x="194" y="81"/>
                  </a:cubicBezTo>
                  <a:cubicBezTo>
                    <a:pt x="163" y="69"/>
                    <a:pt x="134" y="52"/>
                    <a:pt x="108" y="32"/>
                  </a:cubicBezTo>
                  <a:moveTo>
                    <a:pt x="74" y="0"/>
                  </a:moveTo>
                  <a:cubicBezTo>
                    <a:pt x="66" y="10"/>
                    <a:pt x="66" y="10"/>
                    <a:pt x="66" y="10"/>
                  </a:cubicBezTo>
                  <a:cubicBezTo>
                    <a:pt x="63" y="20"/>
                    <a:pt x="60" y="29"/>
                    <a:pt x="57" y="39"/>
                  </a:cubicBezTo>
                  <a:cubicBezTo>
                    <a:pt x="58" y="63"/>
                    <a:pt x="58" y="63"/>
                    <a:pt x="58" y="63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92" y="19"/>
                    <a:pt x="83" y="10"/>
                    <a:pt x="74" y="0"/>
                  </a:cubicBezTo>
                </a:path>
              </a:pathLst>
            </a:custGeom>
            <a:solidFill>
              <a:srgbClr val="73A8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gray">
            <a:xfrm>
              <a:off x="11110913" y="2757488"/>
              <a:ext cx="841375" cy="1146175"/>
            </a:xfrm>
            <a:custGeom>
              <a:avLst/>
              <a:gdLst>
                <a:gd name="T0" fmla="*/ 38 w 251"/>
                <a:gd name="T1" fmla="*/ 0 h 364"/>
                <a:gd name="T2" fmla="*/ 0 w 251"/>
                <a:gd name="T3" fmla="*/ 3 h 364"/>
                <a:gd name="T4" fmla="*/ 38 w 251"/>
                <a:gd name="T5" fmla="*/ 64 h 364"/>
                <a:gd name="T6" fmla="*/ 39 w 251"/>
                <a:gd name="T7" fmla="*/ 51 h 364"/>
                <a:gd name="T8" fmla="*/ 40 w 251"/>
                <a:gd name="T9" fmla="*/ 67 h 364"/>
                <a:gd name="T10" fmla="*/ 61 w 251"/>
                <a:gd name="T11" fmla="*/ 125 h 364"/>
                <a:gd name="T12" fmla="*/ 74 w 251"/>
                <a:gd name="T13" fmla="*/ 115 h 364"/>
                <a:gd name="T14" fmla="*/ 63 w 251"/>
                <a:gd name="T15" fmla="*/ 132 h 364"/>
                <a:gd name="T16" fmla="*/ 72 w 251"/>
                <a:gd name="T17" fmla="*/ 209 h 364"/>
                <a:gd name="T18" fmla="*/ 67 w 251"/>
                <a:gd name="T19" fmla="*/ 266 h 364"/>
                <a:gd name="T20" fmla="*/ 112 w 251"/>
                <a:gd name="T21" fmla="*/ 229 h 364"/>
                <a:gd name="T22" fmla="*/ 69 w 251"/>
                <a:gd name="T23" fmla="*/ 283 h 364"/>
                <a:gd name="T24" fmla="*/ 97 w 251"/>
                <a:gd name="T25" fmla="*/ 310 h 364"/>
                <a:gd name="T26" fmla="*/ 128 w 251"/>
                <a:gd name="T27" fmla="*/ 284 h 364"/>
                <a:gd name="T28" fmla="*/ 103 w 251"/>
                <a:gd name="T29" fmla="*/ 315 h 364"/>
                <a:gd name="T30" fmla="*/ 189 w 251"/>
                <a:gd name="T31" fmla="*/ 364 h 364"/>
                <a:gd name="T32" fmla="*/ 251 w 251"/>
                <a:gd name="T33" fmla="*/ 213 h 364"/>
                <a:gd name="T34" fmla="*/ 38 w 251"/>
                <a:gd name="T35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1" h="364">
                  <a:moveTo>
                    <a:pt x="38" y="0"/>
                  </a:moveTo>
                  <a:cubicBezTo>
                    <a:pt x="25" y="0"/>
                    <a:pt x="12" y="1"/>
                    <a:pt x="0" y="3"/>
                  </a:cubicBezTo>
                  <a:cubicBezTo>
                    <a:pt x="15" y="22"/>
                    <a:pt x="28" y="42"/>
                    <a:pt x="38" y="64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40" y="67"/>
                    <a:pt x="40" y="67"/>
                    <a:pt x="40" y="67"/>
                  </a:cubicBezTo>
                  <a:cubicBezTo>
                    <a:pt x="48" y="86"/>
                    <a:pt x="56" y="105"/>
                    <a:pt x="61" y="125"/>
                  </a:cubicBezTo>
                  <a:cubicBezTo>
                    <a:pt x="74" y="115"/>
                    <a:pt x="74" y="115"/>
                    <a:pt x="74" y="115"/>
                  </a:cubicBezTo>
                  <a:cubicBezTo>
                    <a:pt x="63" y="132"/>
                    <a:pt x="63" y="132"/>
                    <a:pt x="63" y="132"/>
                  </a:cubicBezTo>
                  <a:cubicBezTo>
                    <a:pt x="68" y="157"/>
                    <a:pt x="72" y="183"/>
                    <a:pt x="72" y="209"/>
                  </a:cubicBezTo>
                  <a:cubicBezTo>
                    <a:pt x="72" y="229"/>
                    <a:pt x="70" y="248"/>
                    <a:pt x="67" y="266"/>
                  </a:cubicBezTo>
                  <a:cubicBezTo>
                    <a:pt x="112" y="229"/>
                    <a:pt x="112" y="229"/>
                    <a:pt x="112" y="229"/>
                  </a:cubicBezTo>
                  <a:cubicBezTo>
                    <a:pt x="69" y="283"/>
                    <a:pt x="69" y="283"/>
                    <a:pt x="69" y="283"/>
                  </a:cubicBezTo>
                  <a:cubicBezTo>
                    <a:pt x="78" y="293"/>
                    <a:pt x="87" y="302"/>
                    <a:pt x="97" y="310"/>
                  </a:cubicBezTo>
                  <a:cubicBezTo>
                    <a:pt x="128" y="284"/>
                    <a:pt x="128" y="284"/>
                    <a:pt x="128" y="284"/>
                  </a:cubicBezTo>
                  <a:cubicBezTo>
                    <a:pt x="103" y="315"/>
                    <a:pt x="103" y="315"/>
                    <a:pt x="103" y="315"/>
                  </a:cubicBezTo>
                  <a:cubicBezTo>
                    <a:pt x="129" y="335"/>
                    <a:pt x="158" y="352"/>
                    <a:pt x="189" y="364"/>
                  </a:cubicBezTo>
                  <a:cubicBezTo>
                    <a:pt x="227" y="325"/>
                    <a:pt x="251" y="272"/>
                    <a:pt x="251" y="213"/>
                  </a:cubicBezTo>
                  <a:cubicBezTo>
                    <a:pt x="251" y="95"/>
                    <a:pt x="156" y="0"/>
                    <a:pt x="38" y="0"/>
                  </a:cubicBezTo>
                </a:path>
              </a:pathLst>
            </a:custGeom>
            <a:solidFill>
              <a:srgbClr val="73A8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8" name="Freeform 44"/>
            <p:cNvSpPr>
              <a:spLocks noEditPoints="1"/>
            </p:cNvSpPr>
            <p:nvPr/>
          </p:nvSpPr>
          <p:spPr bwMode="gray">
            <a:xfrm>
              <a:off x="10523538" y="2767013"/>
              <a:ext cx="828675" cy="1319212"/>
            </a:xfrm>
            <a:custGeom>
              <a:avLst/>
              <a:gdLst>
                <a:gd name="T0" fmla="*/ 236 w 247"/>
                <a:gd name="T1" fmla="*/ 290 h 419"/>
                <a:gd name="T2" fmla="*/ 226 w 247"/>
                <a:gd name="T3" fmla="*/ 302 h 419"/>
                <a:gd name="T4" fmla="*/ 227 w 247"/>
                <a:gd name="T5" fmla="*/ 319 h 419"/>
                <a:gd name="T6" fmla="*/ 236 w 247"/>
                <a:gd name="T7" fmla="*/ 290 h 419"/>
                <a:gd name="T8" fmla="*/ 238 w 247"/>
                <a:gd name="T9" fmla="*/ 129 h 419"/>
                <a:gd name="T10" fmla="*/ 219 w 247"/>
                <a:gd name="T11" fmla="*/ 156 h 419"/>
                <a:gd name="T12" fmla="*/ 225 w 247"/>
                <a:gd name="T13" fmla="*/ 277 h 419"/>
                <a:gd name="T14" fmla="*/ 242 w 247"/>
                <a:gd name="T15" fmla="*/ 263 h 419"/>
                <a:gd name="T16" fmla="*/ 247 w 247"/>
                <a:gd name="T17" fmla="*/ 206 h 419"/>
                <a:gd name="T18" fmla="*/ 238 w 247"/>
                <a:gd name="T19" fmla="*/ 129 h 419"/>
                <a:gd name="T20" fmla="*/ 215 w 247"/>
                <a:gd name="T21" fmla="*/ 64 h 419"/>
                <a:gd name="T22" fmla="*/ 218 w 247"/>
                <a:gd name="T23" fmla="*/ 136 h 419"/>
                <a:gd name="T24" fmla="*/ 236 w 247"/>
                <a:gd name="T25" fmla="*/ 122 h 419"/>
                <a:gd name="T26" fmla="*/ 215 w 247"/>
                <a:gd name="T27" fmla="*/ 64 h 419"/>
                <a:gd name="T28" fmla="*/ 175 w 247"/>
                <a:gd name="T29" fmla="*/ 0 h 419"/>
                <a:gd name="T30" fmla="*/ 0 w 247"/>
                <a:gd name="T31" fmla="*/ 210 h 419"/>
                <a:gd name="T32" fmla="*/ 170 w 247"/>
                <a:gd name="T33" fmla="*/ 419 h 419"/>
                <a:gd name="T34" fmla="*/ 189 w 247"/>
                <a:gd name="T35" fmla="*/ 394 h 419"/>
                <a:gd name="T36" fmla="*/ 123 w 247"/>
                <a:gd name="T37" fmla="*/ 315 h 419"/>
                <a:gd name="T38" fmla="*/ 198 w 247"/>
                <a:gd name="T39" fmla="*/ 377 h 419"/>
                <a:gd name="T40" fmla="*/ 202 w 247"/>
                <a:gd name="T41" fmla="*/ 285 h 419"/>
                <a:gd name="T42" fmla="*/ 139 w 247"/>
                <a:gd name="T43" fmla="*/ 207 h 419"/>
                <a:gd name="T44" fmla="*/ 203 w 247"/>
                <a:gd name="T45" fmla="*/ 259 h 419"/>
                <a:gd name="T46" fmla="*/ 206 w 247"/>
                <a:gd name="T47" fmla="*/ 204 h 419"/>
                <a:gd name="T48" fmla="*/ 157 w 247"/>
                <a:gd name="T49" fmla="*/ 140 h 419"/>
                <a:gd name="T50" fmla="*/ 207 w 247"/>
                <a:gd name="T51" fmla="*/ 179 h 419"/>
                <a:gd name="T52" fmla="*/ 213 w 247"/>
                <a:gd name="T53" fmla="*/ 61 h 419"/>
                <a:gd name="T54" fmla="*/ 175 w 247"/>
                <a:gd name="T55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7" h="419">
                  <a:moveTo>
                    <a:pt x="236" y="290"/>
                  </a:moveTo>
                  <a:cubicBezTo>
                    <a:pt x="226" y="302"/>
                    <a:pt x="226" y="302"/>
                    <a:pt x="226" y="302"/>
                  </a:cubicBezTo>
                  <a:cubicBezTo>
                    <a:pt x="227" y="319"/>
                    <a:pt x="227" y="319"/>
                    <a:pt x="227" y="319"/>
                  </a:cubicBezTo>
                  <a:cubicBezTo>
                    <a:pt x="230" y="309"/>
                    <a:pt x="233" y="300"/>
                    <a:pt x="236" y="290"/>
                  </a:cubicBezTo>
                  <a:moveTo>
                    <a:pt x="238" y="129"/>
                  </a:moveTo>
                  <a:cubicBezTo>
                    <a:pt x="219" y="156"/>
                    <a:pt x="219" y="156"/>
                    <a:pt x="219" y="156"/>
                  </a:cubicBezTo>
                  <a:cubicBezTo>
                    <a:pt x="225" y="277"/>
                    <a:pt x="225" y="277"/>
                    <a:pt x="225" y="277"/>
                  </a:cubicBezTo>
                  <a:cubicBezTo>
                    <a:pt x="242" y="263"/>
                    <a:pt x="242" y="263"/>
                    <a:pt x="242" y="263"/>
                  </a:cubicBezTo>
                  <a:cubicBezTo>
                    <a:pt x="245" y="245"/>
                    <a:pt x="247" y="226"/>
                    <a:pt x="247" y="206"/>
                  </a:cubicBezTo>
                  <a:cubicBezTo>
                    <a:pt x="247" y="180"/>
                    <a:pt x="243" y="154"/>
                    <a:pt x="238" y="129"/>
                  </a:cubicBezTo>
                  <a:moveTo>
                    <a:pt x="215" y="64"/>
                  </a:moveTo>
                  <a:cubicBezTo>
                    <a:pt x="218" y="136"/>
                    <a:pt x="218" y="136"/>
                    <a:pt x="218" y="136"/>
                  </a:cubicBezTo>
                  <a:cubicBezTo>
                    <a:pt x="236" y="122"/>
                    <a:pt x="236" y="122"/>
                    <a:pt x="236" y="122"/>
                  </a:cubicBezTo>
                  <a:cubicBezTo>
                    <a:pt x="231" y="102"/>
                    <a:pt x="223" y="83"/>
                    <a:pt x="215" y="64"/>
                  </a:cubicBezTo>
                  <a:moveTo>
                    <a:pt x="175" y="0"/>
                  </a:moveTo>
                  <a:cubicBezTo>
                    <a:pt x="76" y="18"/>
                    <a:pt x="0" y="105"/>
                    <a:pt x="0" y="210"/>
                  </a:cubicBezTo>
                  <a:cubicBezTo>
                    <a:pt x="0" y="313"/>
                    <a:pt x="73" y="398"/>
                    <a:pt x="170" y="419"/>
                  </a:cubicBezTo>
                  <a:cubicBezTo>
                    <a:pt x="176" y="411"/>
                    <a:pt x="183" y="402"/>
                    <a:pt x="189" y="394"/>
                  </a:cubicBezTo>
                  <a:cubicBezTo>
                    <a:pt x="123" y="315"/>
                    <a:pt x="123" y="315"/>
                    <a:pt x="123" y="315"/>
                  </a:cubicBezTo>
                  <a:cubicBezTo>
                    <a:pt x="198" y="377"/>
                    <a:pt x="198" y="377"/>
                    <a:pt x="198" y="377"/>
                  </a:cubicBezTo>
                  <a:cubicBezTo>
                    <a:pt x="202" y="285"/>
                    <a:pt x="202" y="285"/>
                    <a:pt x="202" y="285"/>
                  </a:cubicBezTo>
                  <a:cubicBezTo>
                    <a:pt x="139" y="207"/>
                    <a:pt x="139" y="207"/>
                    <a:pt x="139" y="207"/>
                  </a:cubicBezTo>
                  <a:cubicBezTo>
                    <a:pt x="203" y="259"/>
                    <a:pt x="203" y="259"/>
                    <a:pt x="203" y="259"/>
                  </a:cubicBezTo>
                  <a:cubicBezTo>
                    <a:pt x="206" y="204"/>
                    <a:pt x="206" y="204"/>
                    <a:pt x="206" y="204"/>
                  </a:cubicBezTo>
                  <a:cubicBezTo>
                    <a:pt x="157" y="140"/>
                    <a:pt x="157" y="140"/>
                    <a:pt x="157" y="140"/>
                  </a:cubicBezTo>
                  <a:cubicBezTo>
                    <a:pt x="207" y="179"/>
                    <a:pt x="207" y="179"/>
                    <a:pt x="207" y="179"/>
                  </a:cubicBezTo>
                  <a:cubicBezTo>
                    <a:pt x="213" y="61"/>
                    <a:pt x="213" y="61"/>
                    <a:pt x="213" y="61"/>
                  </a:cubicBezTo>
                  <a:cubicBezTo>
                    <a:pt x="203" y="39"/>
                    <a:pt x="190" y="19"/>
                    <a:pt x="175" y="0"/>
                  </a:cubicBezTo>
                </a:path>
              </a:pathLst>
            </a:custGeom>
            <a:solidFill>
              <a:srgbClr val="73A8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gray">
            <a:xfrm>
              <a:off x="11237913" y="2917825"/>
              <a:ext cx="6350" cy="50800"/>
            </a:xfrm>
            <a:custGeom>
              <a:avLst/>
              <a:gdLst>
                <a:gd name="T0" fmla="*/ 1 w 2"/>
                <a:gd name="T1" fmla="*/ 0 h 16"/>
                <a:gd name="T2" fmla="*/ 0 w 2"/>
                <a:gd name="T3" fmla="*/ 13 h 16"/>
                <a:gd name="T4" fmla="*/ 2 w 2"/>
                <a:gd name="T5" fmla="*/ 16 h 16"/>
                <a:gd name="T6" fmla="*/ 1 w 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6">
                  <a:moveTo>
                    <a:pt x="1" y="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1" y="14"/>
                    <a:pt x="1" y="15"/>
                    <a:pt x="2" y="16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0" name="Freeform 46"/>
            <p:cNvSpPr>
              <a:spLocks noEditPoints="1"/>
            </p:cNvSpPr>
            <p:nvPr/>
          </p:nvSpPr>
          <p:spPr bwMode="gray">
            <a:xfrm>
              <a:off x="11187113" y="2959100"/>
              <a:ext cx="90487" cy="995362"/>
            </a:xfrm>
            <a:custGeom>
              <a:avLst/>
              <a:gdLst>
                <a:gd name="T0" fmla="*/ 4 w 27"/>
                <a:gd name="T1" fmla="*/ 224 h 316"/>
                <a:gd name="T2" fmla="*/ 0 w 27"/>
                <a:gd name="T3" fmla="*/ 316 h 316"/>
                <a:gd name="T4" fmla="*/ 0 w 27"/>
                <a:gd name="T5" fmla="*/ 316 h 316"/>
                <a:gd name="T6" fmla="*/ 5 w 27"/>
                <a:gd name="T7" fmla="*/ 225 h 316"/>
                <a:gd name="T8" fmla="*/ 4 w 27"/>
                <a:gd name="T9" fmla="*/ 224 h 316"/>
                <a:gd name="T10" fmla="*/ 8 w 27"/>
                <a:gd name="T11" fmla="*/ 143 h 316"/>
                <a:gd name="T12" fmla="*/ 5 w 27"/>
                <a:gd name="T13" fmla="*/ 198 h 316"/>
                <a:gd name="T14" fmla="*/ 6 w 27"/>
                <a:gd name="T15" fmla="*/ 198 h 316"/>
                <a:gd name="T16" fmla="*/ 9 w 27"/>
                <a:gd name="T17" fmla="*/ 144 h 316"/>
                <a:gd name="T18" fmla="*/ 8 w 27"/>
                <a:gd name="T19" fmla="*/ 143 h 316"/>
                <a:gd name="T20" fmla="*/ 21 w 27"/>
                <a:gd name="T21" fmla="*/ 95 h 316"/>
                <a:gd name="T22" fmla="*/ 20 w 27"/>
                <a:gd name="T23" fmla="*/ 97 h 316"/>
                <a:gd name="T24" fmla="*/ 27 w 27"/>
                <a:gd name="T25" fmla="*/ 216 h 316"/>
                <a:gd name="T26" fmla="*/ 27 w 27"/>
                <a:gd name="T27" fmla="*/ 216 h 316"/>
                <a:gd name="T28" fmla="*/ 21 w 27"/>
                <a:gd name="T29" fmla="*/ 95 h 316"/>
                <a:gd name="T30" fmla="*/ 15 w 27"/>
                <a:gd name="T31" fmla="*/ 0 h 316"/>
                <a:gd name="T32" fmla="*/ 9 w 27"/>
                <a:gd name="T33" fmla="*/ 118 h 316"/>
                <a:gd name="T34" fmla="*/ 10 w 27"/>
                <a:gd name="T35" fmla="*/ 118 h 316"/>
                <a:gd name="T36" fmla="*/ 16 w 27"/>
                <a:gd name="T37" fmla="*/ 14 h 316"/>
                <a:gd name="T38" fmla="*/ 19 w 27"/>
                <a:gd name="T39" fmla="*/ 76 h 316"/>
                <a:gd name="T40" fmla="*/ 20 w 27"/>
                <a:gd name="T41" fmla="*/ 75 h 316"/>
                <a:gd name="T42" fmla="*/ 17 w 27"/>
                <a:gd name="T43" fmla="*/ 3 h 316"/>
                <a:gd name="T44" fmla="*/ 15 w 27"/>
                <a:gd name="T4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16">
                  <a:moveTo>
                    <a:pt x="4" y="224"/>
                  </a:move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5" y="225"/>
                    <a:pt x="5" y="225"/>
                    <a:pt x="5" y="225"/>
                  </a:cubicBezTo>
                  <a:cubicBezTo>
                    <a:pt x="4" y="224"/>
                    <a:pt x="4" y="224"/>
                    <a:pt x="4" y="224"/>
                  </a:cubicBezTo>
                  <a:moveTo>
                    <a:pt x="8" y="143"/>
                  </a:moveTo>
                  <a:cubicBezTo>
                    <a:pt x="5" y="198"/>
                    <a:pt x="5" y="198"/>
                    <a:pt x="5" y="198"/>
                  </a:cubicBezTo>
                  <a:cubicBezTo>
                    <a:pt x="6" y="198"/>
                    <a:pt x="6" y="198"/>
                    <a:pt x="6" y="198"/>
                  </a:cubicBezTo>
                  <a:cubicBezTo>
                    <a:pt x="9" y="144"/>
                    <a:pt x="9" y="144"/>
                    <a:pt x="9" y="144"/>
                  </a:cubicBezTo>
                  <a:cubicBezTo>
                    <a:pt x="8" y="143"/>
                    <a:pt x="8" y="143"/>
                    <a:pt x="8" y="143"/>
                  </a:cubicBezTo>
                  <a:moveTo>
                    <a:pt x="21" y="95"/>
                  </a:moveTo>
                  <a:cubicBezTo>
                    <a:pt x="20" y="97"/>
                    <a:pt x="20" y="97"/>
                    <a:pt x="20" y="97"/>
                  </a:cubicBezTo>
                  <a:cubicBezTo>
                    <a:pt x="27" y="216"/>
                    <a:pt x="27" y="216"/>
                    <a:pt x="27" y="216"/>
                  </a:cubicBezTo>
                  <a:cubicBezTo>
                    <a:pt x="27" y="216"/>
                    <a:pt x="27" y="216"/>
                    <a:pt x="27" y="216"/>
                  </a:cubicBezTo>
                  <a:cubicBezTo>
                    <a:pt x="21" y="95"/>
                    <a:pt x="21" y="95"/>
                    <a:pt x="21" y="95"/>
                  </a:cubicBezTo>
                  <a:moveTo>
                    <a:pt x="15" y="0"/>
                  </a:moveTo>
                  <a:cubicBezTo>
                    <a:pt x="9" y="118"/>
                    <a:pt x="9" y="118"/>
                    <a:pt x="9" y="118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6" y="1"/>
                    <a:pt x="15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gray">
            <a:xfrm>
              <a:off x="11285538" y="3771900"/>
              <a:ext cx="3175" cy="74612"/>
            </a:xfrm>
            <a:custGeom>
              <a:avLst/>
              <a:gdLst>
                <a:gd name="T0" fmla="*/ 0 w 1"/>
                <a:gd name="T1" fmla="*/ 0 h 24"/>
                <a:gd name="T2" fmla="*/ 0 w 1"/>
                <a:gd name="T3" fmla="*/ 0 h 24"/>
                <a:gd name="T4" fmla="*/ 1 w 1"/>
                <a:gd name="T5" fmla="*/ 24 h 24"/>
                <a:gd name="T6" fmla="*/ 1 w 1"/>
                <a:gd name="T7" fmla="*/ 24 h 24"/>
                <a:gd name="T8" fmla="*/ 0 w 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gray">
            <a:xfrm>
              <a:off x="11280775" y="3717925"/>
              <a:ext cx="4762" cy="53975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1 w 1"/>
                <a:gd name="T5" fmla="*/ 17 h 17"/>
                <a:gd name="T6" fmla="*/ 1 w 1"/>
                <a:gd name="T7" fmla="*/ 17 h 17"/>
                <a:gd name="T8" fmla="*/ 0 w 1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gray">
            <a:xfrm>
              <a:off x="11295063" y="3932238"/>
              <a:ext cx="0" cy="25400"/>
            </a:xfrm>
            <a:custGeom>
              <a:avLst/>
              <a:gdLst>
                <a:gd name="T0" fmla="*/ 0 h 16"/>
                <a:gd name="T1" fmla="*/ 0 h 16"/>
                <a:gd name="T2" fmla="*/ 16 h 16"/>
                <a:gd name="T3" fmla="*/ 0 h 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6">
                  <a:moveTo>
                    <a:pt x="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gray">
            <a:xfrm>
              <a:off x="11295063" y="3932238"/>
              <a:ext cx="0" cy="25400"/>
            </a:xfrm>
            <a:custGeom>
              <a:avLst/>
              <a:gdLst>
                <a:gd name="T0" fmla="*/ 0 h 16"/>
                <a:gd name="T1" fmla="*/ 0 h 16"/>
                <a:gd name="T2" fmla="*/ 16 h 16"/>
                <a:gd name="T3" fmla="*/ 0 h 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6">
                  <a:moveTo>
                    <a:pt x="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gray">
            <a:xfrm>
              <a:off x="11177588" y="3771900"/>
              <a:ext cx="123825" cy="327025"/>
            </a:xfrm>
            <a:custGeom>
              <a:avLst/>
              <a:gdLst>
                <a:gd name="T0" fmla="*/ 32 w 37"/>
                <a:gd name="T1" fmla="*/ 0 h 104"/>
                <a:gd name="T2" fmla="*/ 4 w 37"/>
                <a:gd name="T3" fmla="*/ 59 h 104"/>
                <a:gd name="T4" fmla="*/ 19 w 37"/>
                <a:gd name="T5" fmla="*/ 71 h 104"/>
                <a:gd name="T6" fmla="*/ 4 w 37"/>
                <a:gd name="T7" fmla="*/ 87 h 104"/>
                <a:gd name="T8" fmla="*/ 1 w 37"/>
                <a:gd name="T9" fmla="*/ 84 h 104"/>
                <a:gd name="T10" fmla="*/ 0 w 37"/>
                <a:gd name="T11" fmla="*/ 103 h 104"/>
                <a:gd name="T12" fmla="*/ 18 w 37"/>
                <a:gd name="T13" fmla="*/ 104 h 104"/>
                <a:gd name="T14" fmla="*/ 37 w 37"/>
                <a:gd name="T15" fmla="*/ 103 h 104"/>
                <a:gd name="T16" fmla="*/ 35 w 37"/>
                <a:gd name="T17" fmla="*/ 59 h 104"/>
                <a:gd name="T18" fmla="*/ 35 w 37"/>
                <a:gd name="T19" fmla="*/ 51 h 104"/>
                <a:gd name="T20" fmla="*/ 33 w 37"/>
                <a:gd name="T21" fmla="*/ 53 h 104"/>
                <a:gd name="T22" fmla="*/ 17 w 37"/>
                <a:gd name="T23" fmla="*/ 37 h 104"/>
                <a:gd name="T24" fmla="*/ 33 w 37"/>
                <a:gd name="T25" fmla="*/ 24 h 104"/>
                <a:gd name="T26" fmla="*/ 32 w 37"/>
                <a:gd name="T2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" h="104">
                  <a:moveTo>
                    <a:pt x="32" y="0"/>
                  </a:moveTo>
                  <a:cubicBezTo>
                    <a:pt x="24" y="21"/>
                    <a:pt x="15" y="40"/>
                    <a:pt x="4" y="59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6" y="104"/>
                    <a:pt x="12" y="104"/>
                    <a:pt x="18" y="104"/>
                  </a:cubicBezTo>
                  <a:cubicBezTo>
                    <a:pt x="25" y="104"/>
                    <a:pt x="31" y="104"/>
                    <a:pt x="37" y="103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gray">
            <a:xfrm>
              <a:off x="11187113" y="3003550"/>
              <a:ext cx="98425" cy="954087"/>
            </a:xfrm>
            <a:custGeom>
              <a:avLst/>
              <a:gdLst>
                <a:gd name="T0" fmla="*/ 16 w 29"/>
                <a:gd name="T1" fmla="*/ 0 h 303"/>
                <a:gd name="T2" fmla="*/ 10 w 29"/>
                <a:gd name="T3" fmla="*/ 104 h 303"/>
                <a:gd name="T4" fmla="*/ 21 w 29"/>
                <a:gd name="T5" fmla="*/ 112 h 303"/>
                <a:gd name="T6" fmla="*/ 10 w 29"/>
                <a:gd name="T7" fmla="*/ 132 h 303"/>
                <a:gd name="T8" fmla="*/ 9 w 29"/>
                <a:gd name="T9" fmla="*/ 130 h 303"/>
                <a:gd name="T10" fmla="*/ 6 w 29"/>
                <a:gd name="T11" fmla="*/ 184 h 303"/>
                <a:gd name="T12" fmla="*/ 21 w 29"/>
                <a:gd name="T13" fmla="*/ 196 h 303"/>
                <a:gd name="T14" fmla="*/ 6 w 29"/>
                <a:gd name="T15" fmla="*/ 212 h 303"/>
                <a:gd name="T16" fmla="*/ 5 w 29"/>
                <a:gd name="T17" fmla="*/ 211 h 303"/>
                <a:gd name="T18" fmla="*/ 0 w 29"/>
                <a:gd name="T19" fmla="*/ 302 h 303"/>
                <a:gd name="T20" fmla="*/ 1 w 29"/>
                <a:gd name="T21" fmla="*/ 303 h 303"/>
                <a:gd name="T22" fmla="*/ 29 w 29"/>
                <a:gd name="T23" fmla="*/ 244 h 303"/>
                <a:gd name="T24" fmla="*/ 28 w 29"/>
                <a:gd name="T25" fmla="*/ 227 h 303"/>
                <a:gd name="T26" fmla="*/ 25 w 29"/>
                <a:gd name="T27" fmla="*/ 231 h 303"/>
                <a:gd name="T28" fmla="*/ 9 w 29"/>
                <a:gd name="T29" fmla="*/ 216 h 303"/>
                <a:gd name="T30" fmla="*/ 27 w 29"/>
                <a:gd name="T31" fmla="*/ 202 h 303"/>
                <a:gd name="T32" fmla="*/ 20 w 29"/>
                <a:gd name="T33" fmla="*/ 83 h 303"/>
                <a:gd name="T34" fmla="*/ 20 w 29"/>
                <a:gd name="T35" fmla="*/ 83 h 303"/>
                <a:gd name="T36" fmla="*/ 16 w 29"/>
                <a:gd name="T37" fmla="*/ 65 h 303"/>
                <a:gd name="T38" fmla="*/ 19 w 29"/>
                <a:gd name="T39" fmla="*/ 62 h 303"/>
                <a:gd name="T40" fmla="*/ 16 w 29"/>
                <a:gd name="T41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" h="303">
                  <a:moveTo>
                    <a:pt x="16" y="0"/>
                  </a:moveTo>
                  <a:cubicBezTo>
                    <a:pt x="10" y="104"/>
                    <a:pt x="10" y="104"/>
                    <a:pt x="10" y="104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10" y="132"/>
                    <a:pt x="10" y="132"/>
                    <a:pt x="10" y="132"/>
                  </a:cubicBezTo>
                  <a:cubicBezTo>
                    <a:pt x="9" y="130"/>
                    <a:pt x="9" y="130"/>
                    <a:pt x="9" y="130"/>
                  </a:cubicBezTo>
                  <a:cubicBezTo>
                    <a:pt x="6" y="184"/>
                    <a:pt x="6" y="184"/>
                    <a:pt x="6" y="184"/>
                  </a:cubicBezTo>
                  <a:cubicBezTo>
                    <a:pt x="21" y="196"/>
                    <a:pt x="21" y="196"/>
                    <a:pt x="21" y="196"/>
                  </a:cubicBezTo>
                  <a:cubicBezTo>
                    <a:pt x="6" y="212"/>
                    <a:pt x="6" y="212"/>
                    <a:pt x="6" y="212"/>
                  </a:cubicBezTo>
                  <a:cubicBezTo>
                    <a:pt x="5" y="211"/>
                    <a:pt x="5" y="211"/>
                    <a:pt x="5" y="211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" y="303"/>
                    <a:pt x="1" y="303"/>
                    <a:pt x="1" y="303"/>
                  </a:cubicBezTo>
                  <a:cubicBezTo>
                    <a:pt x="12" y="284"/>
                    <a:pt x="21" y="265"/>
                    <a:pt x="29" y="244"/>
                  </a:cubicBezTo>
                  <a:cubicBezTo>
                    <a:pt x="28" y="227"/>
                    <a:pt x="28" y="227"/>
                    <a:pt x="28" y="227"/>
                  </a:cubicBezTo>
                  <a:cubicBezTo>
                    <a:pt x="25" y="231"/>
                    <a:pt x="25" y="231"/>
                    <a:pt x="25" y="231"/>
                  </a:cubicBezTo>
                  <a:cubicBezTo>
                    <a:pt x="9" y="216"/>
                    <a:pt x="9" y="216"/>
                    <a:pt x="9" y="216"/>
                  </a:cubicBezTo>
                  <a:cubicBezTo>
                    <a:pt x="27" y="202"/>
                    <a:pt x="27" y="202"/>
                    <a:pt x="27" y="20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gray">
            <a:xfrm>
              <a:off x="11156950" y="3957638"/>
              <a:ext cx="84137" cy="87312"/>
            </a:xfrm>
            <a:custGeom>
              <a:avLst/>
              <a:gdLst>
                <a:gd name="T0" fmla="*/ 10 w 25"/>
                <a:gd name="T1" fmla="*/ 0 h 28"/>
                <a:gd name="T2" fmla="*/ 0 w 25"/>
                <a:gd name="T3" fmla="*/ 16 h 28"/>
                <a:gd name="T4" fmla="*/ 7 w 25"/>
                <a:gd name="T5" fmla="*/ 25 h 28"/>
                <a:gd name="T6" fmla="*/ 10 w 25"/>
                <a:gd name="T7" fmla="*/ 28 h 28"/>
                <a:gd name="T8" fmla="*/ 25 w 25"/>
                <a:gd name="T9" fmla="*/ 12 h 28"/>
                <a:gd name="T10" fmla="*/ 10 w 25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8">
                  <a:moveTo>
                    <a:pt x="10" y="0"/>
                  </a:moveTo>
                  <a:cubicBezTo>
                    <a:pt x="6" y="5"/>
                    <a:pt x="3" y="10"/>
                    <a:pt x="0" y="16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gray">
            <a:xfrm>
              <a:off x="10936288" y="3759200"/>
              <a:ext cx="254000" cy="247650"/>
            </a:xfrm>
            <a:custGeom>
              <a:avLst/>
              <a:gdLst>
                <a:gd name="T0" fmla="*/ 0 w 76"/>
                <a:gd name="T1" fmla="*/ 0 h 79"/>
                <a:gd name="T2" fmla="*/ 66 w 76"/>
                <a:gd name="T3" fmla="*/ 79 h 79"/>
                <a:gd name="T4" fmla="*/ 76 w 76"/>
                <a:gd name="T5" fmla="*/ 63 h 79"/>
                <a:gd name="T6" fmla="*/ 75 w 76"/>
                <a:gd name="T7" fmla="*/ 62 h 79"/>
                <a:gd name="T8" fmla="*/ 75 w 76"/>
                <a:gd name="T9" fmla="*/ 62 h 79"/>
                <a:gd name="T10" fmla="*/ 0 w 76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79">
                  <a:moveTo>
                    <a:pt x="0" y="0"/>
                  </a:moveTo>
                  <a:cubicBezTo>
                    <a:pt x="66" y="79"/>
                    <a:pt x="66" y="79"/>
                    <a:pt x="66" y="79"/>
                  </a:cubicBezTo>
                  <a:cubicBezTo>
                    <a:pt x="69" y="73"/>
                    <a:pt x="72" y="68"/>
                    <a:pt x="76" y="63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gray">
            <a:xfrm>
              <a:off x="10990263" y="3419475"/>
              <a:ext cx="268287" cy="250825"/>
            </a:xfrm>
            <a:custGeom>
              <a:avLst/>
              <a:gdLst>
                <a:gd name="T0" fmla="*/ 0 w 169"/>
                <a:gd name="T1" fmla="*/ 0 h 158"/>
                <a:gd name="T2" fmla="*/ 133 w 169"/>
                <a:gd name="T3" fmla="*/ 154 h 158"/>
                <a:gd name="T4" fmla="*/ 135 w 169"/>
                <a:gd name="T5" fmla="*/ 156 h 158"/>
                <a:gd name="T6" fmla="*/ 137 w 169"/>
                <a:gd name="T7" fmla="*/ 158 h 158"/>
                <a:gd name="T8" fmla="*/ 169 w 169"/>
                <a:gd name="T9" fmla="*/ 127 h 158"/>
                <a:gd name="T10" fmla="*/ 137 w 169"/>
                <a:gd name="T11" fmla="*/ 103 h 158"/>
                <a:gd name="T12" fmla="*/ 135 w 169"/>
                <a:gd name="T13" fmla="*/ 103 h 158"/>
                <a:gd name="T14" fmla="*/ 0 w 169"/>
                <a:gd name="T1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" h="158">
                  <a:moveTo>
                    <a:pt x="0" y="0"/>
                  </a:moveTo>
                  <a:lnTo>
                    <a:pt x="133" y="154"/>
                  </a:lnTo>
                  <a:lnTo>
                    <a:pt x="135" y="156"/>
                  </a:lnTo>
                  <a:lnTo>
                    <a:pt x="137" y="158"/>
                  </a:lnTo>
                  <a:lnTo>
                    <a:pt x="169" y="127"/>
                  </a:lnTo>
                  <a:lnTo>
                    <a:pt x="137" y="103"/>
                  </a:lnTo>
                  <a:lnTo>
                    <a:pt x="135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gray">
            <a:xfrm>
              <a:off x="10990263" y="3419475"/>
              <a:ext cx="268287" cy="250825"/>
            </a:xfrm>
            <a:custGeom>
              <a:avLst/>
              <a:gdLst>
                <a:gd name="T0" fmla="*/ 0 w 169"/>
                <a:gd name="T1" fmla="*/ 0 h 158"/>
                <a:gd name="T2" fmla="*/ 133 w 169"/>
                <a:gd name="T3" fmla="*/ 154 h 158"/>
                <a:gd name="T4" fmla="*/ 135 w 169"/>
                <a:gd name="T5" fmla="*/ 156 h 158"/>
                <a:gd name="T6" fmla="*/ 137 w 169"/>
                <a:gd name="T7" fmla="*/ 158 h 158"/>
                <a:gd name="T8" fmla="*/ 169 w 169"/>
                <a:gd name="T9" fmla="*/ 127 h 158"/>
                <a:gd name="T10" fmla="*/ 137 w 169"/>
                <a:gd name="T11" fmla="*/ 103 h 158"/>
                <a:gd name="T12" fmla="*/ 135 w 169"/>
                <a:gd name="T13" fmla="*/ 103 h 158"/>
                <a:gd name="T14" fmla="*/ 0 w 169"/>
                <a:gd name="T1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" h="158">
                  <a:moveTo>
                    <a:pt x="0" y="0"/>
                  </a:moveTo>
                  <a:lnTo>
                    <a:pt x="133" y="154"/>
                  </a:lnTo>
                  <a:lnTo>
                    <a:pt x="135" y="156"/>
                  </a:lnTo>
                  <a:lnTo>
                    <a:pt x="137" y="158"/>
                  </a:lnTo>
                  <a:lnTo>
                    <a:pt x="169" y="127"/>
                  </a:lnTo>
                  <a:lnTo>
                    <a:pt x="137" y="103"/>
                  </a:lnTo>
                  <a:lnTo>
                    <a:pt x="135" y="10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gray">
            <a:xfrm>
              <a:off x="11050588" y="3208338"/>
              <a:ext cx="207962" cy="211137"/>
            </a:xfrm>
            <a:custGeom>
              <a:avLst/>
              <a:gdLst>
                <a:gd name="T0" fmla="*/ 0 w 131"/>
                <a:gd name="T1" fmla="*/ 0 h 133"/>
                <a:gd name="T2" fmla="*/ 103 w 131"/>
                <a:gd name="T3" fmla="*/ 127 h 133"/>
                <a:gd name="T4" fmla="*/ 105 w 131"/>
                <a:gd name="T5" fmla="*/ 129 h 133"/>
                <a:gd name="T6" fmla="*/ 107 w 131"/>
                <a:gd name="T7" fmla="*/ 133 h 133"/>
                <a:gd name="T8" fmla="*/ 131 w 131"/>
                <a:gd name="T9" fmla="*/ 93 h 133"/>
                <a:gd name="T10" fmla="*/ 107 w 131"/>
                <a:gd name="T11" fmla="*/ 77 h 133"/>
                <a:gd name="T12" fmla="*/ 105 w 131"/>
                <a:gd name="T13" fmla="*/ 77 h 133"/>
                <a:gd name="T14" fmla="*/ 0 w 131"/>
                <a:gd name="T1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133">
                  <a:moveTo>
                    <a:pt x="0" y="0"/>
                  </a:moveTo>
                  <a:lnTo>
                    <a:pt x="103" y="127"/>
                  </a:lnTo>
                  <a:lnTo>
                    <a:pt x="105" y="129"/>
                  </a:lnTo>
                  <a:lnTo>
                    <a:pt x="107" y="133"/>
                  </a:lnTo>
                  <a:lnTo>
                    <a:pt x="131" y="93"/>
                  </a:lnTo>
                  <a:lnTo>
                    <a:pt x="107" y="77"/>
                  </a:lnTo>
                  <a:lnTo>
                    <a:pt x="105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gray">
            <a:xfrm>
              <a:off x="11050588" y="3208338"/>
              <a:ext cx="207962" cy="211137"/>
            </a:xfrm>
            <a:custGeom>
              <a:avLst/>
              <a:gdLst>
                <a:gd name="T0" fmla="*/ 0 w 131"/>
                <a:gd name="T1" fmla="*/ 0 h 133"/>
                <a:gd name="T2" fmla="*/ 103 w 131"/>
                <a:gd name="T3" fmla="*/ 127 h 133"/>
                <a:gd name="T4" fmla="*/ 105 w 131"/>
                <a:gd name="T5" fmla="*/ 129 h 133"/>
                <a:gd name="T6" fmla="*/ 107 w 131"/>
                <a:gd name="T7" fmla="*/ 133 h 133"/>
                <a:gd name="T8" fmla="*/ 131 w 131"/>
                <a:gd name="T9" fmla="*/ 93 h 133"/>
                <a:gd name="T10" fmla="*/ 107 w 131"/>
                <a:gd name="T11" fmla="*/ 77 h 133"/>
                <a:gd name="T12" fmla="*/ 105 w 131"/>
                <a:gd name="T13" fmla="*/ 77 h 133"/>
                <a:gd name="T14" fmla="*/ 0 w 131"/>
                <a:gd name="T1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133">
                  <a:moveTo>
                    <a:pt x="0" y="0"/>
                  </a:moveTo>
                  <a:lnTo>
                    <a:pt x="103" y="127"/>
                  </a:lnTo>
                  <a:lnTo>
                    <a:pt x="105" y="129"/>
                  </a:lnTo>
                  <a:lnTo>
                    <a:pt x="107" y="133"/>
                  </a:lnTo>
                  <a:lnTo>
                    <a:pt x="131" y="93"/>
                  </a:lnTo>
                  <a:lnTo>
                    <a:pt x="107" y="77"/>
                  </a:lnTo>
                  <a:lnTo>
                    <a:pt x="105" y="7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gray">
            <a:xfrm>
              <a:off x="11234738" y="3733800"/>
              <a:ext cx="220662" cy="204787"/>
            </a:xfrm>
            <a:custGeom>
              <a:avLst/>
              <a:gdLst>
                <a:gd name="T0" fmla="*/ 60 w 66"/>
                <a:gd name="T1" fmla="*/ 0 h 65"/>
                <a:gd name="T2" fmla="*/ 16 w 66"/>
                <a:gd name="T3" fmla="*/ 36 h 65"/>
                <a:gd name="T4" fmla="*/ 16 w 66"/>
                <a:gd name="T5" fmla="*/ 36 h 65"/>
                <a:gd name="T6" fmla="*/ 0 w 66"/>
                <a:gd name="T7" fmla="*/ 49 h 65"/>
                <a:gd name="T8" fmla="*/ 16 w 66"/>
                <a:gd name="T9" fmla="*/ 65 h 65"/>
                <a:gd name="T10" fmla="*/ 18 w 66"/>
                <a:gd name="T11" fmla="*/ 63 h 65"/>
                <a:gd name="T12" fmla="*/ 18 w 66"/>
                <a:gd name="T13" fmla="*/ 63 h 65"/>
                <a:gd name="T14" fmla="*/ 66 w 66"/>
                <a:gd name="T15" fmla="*/ 5 h 65"/>
                <a:gd name="T16" fmla="*/ 60 w 66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65">
                  <a:moveTo>
                    <a:pt x="60" y="0"/>
                  </a:move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4" y="3"/>
                    <a:pt x="62" y="1"/>
                    <a:pt x="60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gray">
            <a:xfrm>
              <a:off x="11436350" y="3651250"/>
              <a:ext cx="103187" cy="98425"/>
            </a:xfrm>
            <a:custGeom>
              <a:avLst/>
              <a:gdLst>
                <a:gd name="T0" fmla="*/ 31 w 31"/>
                <a:gd name="T1" fmla="*/ 0 h 31"/>
                <a:gd name="T2" fmla="*/ 0 w 31"/>
                <a:gd name="T3" fmla="*/ 26 h 31"/>
                <a:gd name="T4" fmla="*/ 6 w 31"/>
                <a:gd name="T5" fmla="*/ 31 h 31"/>
                <a:gd name="T6" fmla="*/ 31 w 31"/>
                <a:gd name="T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1">
                  <a:moveTo>
                    <a:pt x="31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2" y="27"/>
                    <a:pt x="4" y="29"/>
                    <a:pt x="6" y="31"/>
                  </a:cubicBezTo>
                  <a:cubicBezTo>
                    <a:pt x="31" y="0"/>
                    <a:pt x="31" y="0"/>
                    <a:pt x="31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gray">
            <a:xfrm>
              <a:off x="11315700" y="3635375"/>
              <a:ext cx="26987" cy="44450"/>
            </a:xfrm>
            <a:custGeom>
              <a:avLst/>
              <a:gdLst>
                <a:gd name="T0" fmla="*/ 3 w 8"/>
                <a:gd name="T1" fmla="*/ 0 h 14"/>
                <a:gd name="T2" fmla="*/ 0 w 8"/>
                <a:gd name="T3" fmla="*/ 14 h 14"/>
                <a:gd name="T4" fmla="*/ 8 w 8"/>
                <a:gd name="T5" fmla="*/ 4 h 14"/>
                <a:gd name="T6" fmla="*/ 3 w 8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4">
                  <a:moveTo>
                    <a:pt x="3" y="0"/>
                  </a:moveTo>
                  <a:cubicBezTo>
                    <a:pt x="2" y="4"/>
                    <a:pt x="1" y="9"/>
                    <a:pt x="0" y="1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6" y="3"/>
                    <a:pt x="5" y="1"/>
                    <a:pt x="3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gray">
            <a:xfrm>
              <a:off x="11325225" y="3478213"/>
              <a:ext cx="160337" cy="169862"/>
            </a:xfrm>
            <a:custGeom>
              <a:avLst/>
              <a:gdLst>
                <a:gd name="T0" fmla="*/ 48 w 48"/>
                <a:gd name="T1" fmla="*/ 0 h 54"/>
                <a:gd name="T2" fmla="*/ 3 w 48"/>
                <a:gd name="T3" fmla="*/ 37 h 54"/>
                <a:gd name="T4" fmla="*/ 0 w 48"/>
                <a:gd name="T5" fmla="*/ 50 h 54"/>
                <a:gd name="T6" fmla="*/ 5 w 48"/>
                <a:gd name="T7" fmla="*/ 54 h 54"/>
                <a:gd name="T8" fmla="*/ 48 w 48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4">
                  <a:moveTo>
                    <a:pt x="48" y="0"/>
                  </a:moveTo>
                  <a:cubicBezTo>
                    <a:pt x="3" y="37"/>
                    <a:pt x="3" y="37"/>
                    <a:pt x="3" y="37"/>
                  </a:cubicBezTo>
                  <a:cubicBezTo>
                    <a:pt x="2" y="41"/>
                    <a:pt x="1" y="46"/>
                    <a:pt x="0" y="50"/>
                  </a:cubicBezTo>
                  <a:cubicBezTo>
                    <a:pt x="2" y="51"/>
                    <a:pt x="3" y="53"/>
                    <a:pt x="5" y="54"/>
                  </a:cubicBezTo>
                  <a:cubicBezTo>
                    <a:pt x="48" y="0"/>
                    <a:pt x="48" y="0"/>
                    <a:pt x="48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gray">
            <a:xfrm>
              <a:off x="11217275" y="3595688"/>
              <a:ext cx="117475" cy="134937"/>
            </a:xfrm>
            <a:custGeom>
              <a:avLst/>
              <a:gdLst>
                <a:gd name="T0" fmla="*/ 35 w 35"/>
                <a:gd name="T1" fmla="*/ 0 h 43"/>
                <a:gd name="T2" fmla="*/ 18 w 35"/>
                <a:gd name="T3" fmla="*/ 14 h 43"/>
                <a:gd name="T4" fmla="*/ 18 w 35"/>
                <a:gd name="T5" fmla="*/ 14 h 43"/>
                <a:gd name="T6" fmla="*/ 0 w 35"/>
                <a:gd name="T7" fmla="*/ 28 h 43"/>
                <a:gd name="T8" fmla="*/ 16 w 35"/>
                <a:gd name="T9" fmla="*/ 43 h 43"/>
                <a:gd name="T10" fmla="*/ 19 w 35"/>
                <a:gd name="T11" fmla="*/ 39 h 43"/>
                <a:gd name="T12" fmla="*/ 19 w 35"/>
                <a:gd name="T13" fmla="*/ 39 h 43"/>
                <a:gd name="T14" fmla="*/ 29 w 35"/>
                <a:gd name="T15" fmla="*/ 27 h 43"/>
                <a:gd name="T16" fmla="*/ 32 w 35"/>
                <a:gd name="T17" fmla="*/ 13 h 43"/>
                <a:gd name="T18" fmla="*/ 35 w 35"/>
                <a:gd name="T1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43">
                  <a:moveTo>
                    <a:pt x="35" y="0"/>
                  </a:move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0" y="22"/>
                    <a:pt x="31" y="17"/>
                    <a:pt x="32" y="13"/>
                  </a:cubicBezTo>
                  <a:cubicBezTo>
                    <a:pt x="33" y="9"/>
                    <a:pt x="34" y="4"/>
                    <a:pt x="35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gray">
            <a:xfrm>
              <a:off x="11315700" y="3119438"/>
              <a:ext cx="42862" cy="53975"/>
            </a:xfrm>
            <a:custGeom>
              <a:avLst/>
              <a:gdLst>
                <a:gd name="T0" fmla="*/ 13 w 13"/>
                <a:gd name="T1" fmla="*/ 0 h 17"/>
                <a:gd name="T2" fmla="*/ 0 w 13"/>
                <a:gd name="T3" fmla="*/ 10 h 17"/>
                <a:gd name="T4" fmla="*/ 2 w 13"/>
                <a:gd name="T5" fmla="*/ 17 h 17"/>
                <a:gd name="T6" fmla="*/ 13 w 1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7">
                  <a:moveTo>
                    <a:pt x="13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2"/>
                    <a:pt x="1" y="15"/>
                    <a:pt x="2" y="17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gray">
            <a:xfrm>
              <a:off x="11241088" y="3151188"/>
              <a:ext cx="80962" cy="112712"/>
            </a:xfrm>
            <a:custGeom>
              <a:avLst/>
              <a:gdLst>
                <a:gd name="T0" fmla="*/ 22 w 24"/>
                <a:gd name="T1" fmla="*/ 0 h 36"/>
                <a:gd name="T2" fmla="*/ 4 w 24"/>
                <a:gd name="T3" fmla="*/ 14 h 36"/>
                <a:gd name="T4" fmla="*/ 3 w 24"/>
                <a:gd name="T5" fmla="*/ 15 h 36"/>
                <a:gd name="T6" fmla="*/ 0 w 24"/>
                <a:gd name="T7" fmla="*/ 18 h 36"/>
                <a:gd name="T8" fmla="*/ 4 w 24"/>
                <a:gd name="T9" fmla="*/ 36 h 36"/>
                <a:gd name="T10" fmla="*/ 4 w 24"/>
                <a:gd name="T11" fmla="*/ 36 h 36"/>
                <a:gd name="T12" fmla="*/ 5 w 24"/>
                <a:gd name="T13" fmla="*/ 34 h 36"/>
                <a:gd name="T14" fmla="*/ 24 w 24"/>
                <a:gd name="T15" fmla="*/ 7 h 36"/>
                <a:gd name="T16" fmla="*/ 22 w 24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3" y="5"/>
                    <a:pt x="22" y="2"/>
                    <a:pt x="22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gray">
            <a:xfrm>
              <a:off x="9136063" y="4791075"/>
              <a:ext cx="69850" cy="150812"/>
            </a:xfrm>
            <a:custGeom>
              <a:avLst/>
              <a:gdLst>
                <a:gd name="T0" fmla="*/ 19 w 21"/>
                <a:gd name="T1" fmla="*/ 0 h 48"/>
                <a:gd name="T2" fmla="*/ 10 w 21"/>
                <a:gd name="T3" fmla="*/ 1 h 48"/>
                <a:gd name="T4" fmla="*/ 2 w 21"/>
                <a:gd name="T5" fmla="*/ 0 h 48"/>
                <a:gd name="T6" fmla="*/ 0 w 21"/>
                <a:gd name="T7" fmla="*/ 48 h 48"/>
                <a:gd name="T8" fmla="*/ 21 w 21"/>
                <a:gd name="T9" fmla="*/ 48 h 48"/>
                <a:gd name="T10" fmla="*/ 19 w 21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48">
                  <a:moveTo>
                    <a:pt x="19" y="0"/>
                  </a:moveTo>
                  <a:cubicBezTo>
                    <a:pt x="16" y="0"/>
                    <a:pt x="13" y="1"/>
                    <a:pt x="10" y="1"/>
                  </a:cubicBezTo>
                  <a:cubicBezTo>
                    <a:pt x="8" y="1"/>
                    <a:pt x="5" y="0"/>
                    <a:pt x="2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6987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gray">
            <a:xfrm>
              <a:off x="8974138" y="4186238"/>
              <a:ext cx="388937" cy="579437"/>
            </a:xfrm>
            <a:custGeom>
              <a:avLst/>
              <a:gdLst>
                <a:gd name="T0" fmla="*/ 58 w 116"/>
                <a:gd name="T1" fmla="*/ 0 h 184"/>
                <a:gd name="T2" fmla="*/ 0 w 116"/>
                <a:gd name="T3" fmla="*/ 134 h 184"/>
                <a:gd name="T4" fmla="*/ 28 w 116"/>
                <a:gd name="T5" fmla="*/ 184 h 184"/>
                <a:gd name="T6" fmla="*/ 50 w 116"/>
                <a:gd name="T7" fmla="*/ 165 h 184"/>
                <a:gd name="T8" fmla="*/ 14 w 116"/>
                <a:gd name="T9" fmla="*/ 124 h 184"/>
                <a:gd name="T10" fmla="*/ 52 w 116"/>
                <a:gd name="T11" fmla="*/ 155 h 184"/>
                <a:gd name="T12" fmla="*/ 53 w 116"/>
                <a:gd name="T13" fmla="*/ 123 h 184"/>
                <a:gd name="T14" fmla="*/ 23 w 116"/>
                <a:gd name="T15" fmla="*/ 87 h 184"/>
                <a:gd name="T16" fmla="*/ 54 w 116"/>
                <a:gd name="T17" fmla="*/ 111 h 184"/>
                <a:gd name="T18" fmla="*/ 55 w 116"/>
                <a:gd name="T19" fmla="*/ 79 h 184"/>
                <a:gd name="T20" fmla="*/ 42 w 116"/>
                <a:gd name="T21" fmla="*/ 61 h 184"/>
                <a:gd name="T22" fmla="*/ 56 w 116"/>
                <a:gd name="T23" fmla="*/ 69 h 184"/>
                <a:gd name="T24" fmla="*/ 58 w 116"/>
                <a:gd name="T25" fmla="*/ 13 h 184"/>
                <a:gd name="T26" fmla="*/ 62 w 116"/>
                <a:gd name="T27" fmla="*/ 88 h 184"/>
                <a:gd name="T28" fmla="*/ 81 w 116"/>
                <a:gd name="T29" fmla="*/ 75 h 184"/>
                <a:gd name="T30" fmla="*/ 63 w 116"/>
                <a:gd name="T31" fmla="*/ 97 h 184"/>
                <a:gd name="T32" fmla="*/ 64 w 116"/>
                <a:gd name="T33" fmla="*/ 121 h 184"/>
                <a:gd name="T34" fmla="*/ 91 w 116"/>
                <a:gd name="T35" fmla="*/ 100 h 184"/>
                <a:gd name="T36" fmla="*/ 64 w 116"/>
                <a:gd name="T37" fmla="*/ 131 h 184"/>
                <a:gd name="T38" fmla="*/ 65 w 116"/>
                <a:gd name="T39" fmla="*/ 153 h 184"/>
                <a:gd name="T40" fmla="*/ 116 w 116"/>
                <a:gd name="T41" fmla="*/ 118 h 184"/>
                <a:gd name="T42" fmla="*/ 58 w 116"/>
                <a:gd name="T43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6" h="184">
                  <a:moveTo>
                    <a:pt x="58" y="0"/>
                  </a:moveTo>
                  <a:cubicBezTo>
                    <a:pt x="58" y="0"/>
                    <a:pt x="0" y="88"/>
                    <a:pt x="0" y="134"/>
                  </a:cubicBezTo>
                  <a:cubicBezTo>
                    <a:pt x="0" y="155"/>
                    <a:pt x="11" y="174"/>
                    <a:pt x="28" y="184"/>
                  </a:cubicBezTo>
                  <a:cubicBezTo>
                    <a:pt x="36" y="178"/>
                    <a:pt x="43" y="171"/>
                    <a:pt x="50" y="165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52" y="155"/>
                    <a:pt x="52" y="155"/>
                    <a:pt x="52" y="155"/>
                  </a:cubicBezTo>
                  <a:cubicBezTo>
                    <a:pt x="53" y="123"/>
                    <a:pt x="53" y="123"/>
                    <a:pt x="53" y="123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54" y="111"/>
                    <a:pt x="54" y="111"/>
                    <a:pt x="54" y="111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63" y="97"/>
                    <a:pt x="63" y="97"/>
                    <a:pt x="63" y="97"/>
                  </a:cubicBezTo>
                  <a:cubicBezTo>
                    <a:pt x="64" y="121"/>
                    <a:pt x="64" y="121"/>
                    <a:pt x="64" y="121"/>
                  </a:cubicBezTo>
                  <a:cubicBezTo>
                    <a:pt x="91" y="100"/>
                    <a:pt x="91" y="100"/>
                    <a:pt x="91" y="100"/>
                  </a:cubicBezTo>
                  <a:cubicBezTo>
                    <a:pt x="64" y="131"/>
                    <a:pt x="64" y="131"/>
                    <a:pt x="64" y="131"/>
                  </a:cubicBezTo>
                  <a:cubicBezTo>
                    <a:pt x="65" y="153"/>
                    <a:pt x="65" y="153"/>
                    <a:pt x="65" y="153"/>
                  </a:cubicBezTo>
                  <a:cubicBezTo>
                    <a:pt x="81" y="141"/>
                    <a:pt x="98" y="129"/>
                    <a:pt x="116" y="118"/>
                  </a:cubicBezTo>
                  <a:cubicBezTo>
                    <a:pt x="106" y="70"/>
                    <a:pt x="58" y="0"/>
                    <a:pt x="58" y="0"/>
                  </a:cubicBezTo>
                </a:path>
              </a:pathLst>
            </a:custGeom>
            <a:solidFill>
              <a:srgbClr val="8FC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2" name="Freeform 68"/>
            <p:cNvSpPr>
              <a:spLocks noEditPoints="1"/>
            </p:cNvSpPr>
            <p:nvPr/>
          </p:nvSpPr>
          <p:spPr bwMode="gray">
            <a:xfrm>
              <a:off x="9067800" y="4557713"/>
              <a:ext cx="298450" cy="233362"/>
            </a:xfrm>
            <a:custGeom>
              <a:avLst/>
              <a:gdLst>
                <a:gd name="T0" fmla="*/ 22 w 89"/>
                <a:gd name="T1" fmla="*/ 47 h 74"/>
                <a:gd name="T2" fmla="*/ 0 w 89"/>
                <a:gd name="T3" fmla="*/ 66 h 74"/>
                <a:gd name="T4" fmla="*/ 22 w 89"/>
                <a:gd name="T5" fmla="*/ 74 h 74"/>
                <a:gd name="T6" fmla="*/ 23 w 89"/>
                <a:gd name="T7" fmla="*/ 48 h 74"/>
                <a:gd name="T8" fmla="*/ 22 w 89"/>
                <a:gd name="T9" fmla="*/ 47 h 74"/>
                <a:gd name="T10" fmla="*/ 88 w 89"/>
                <a:gd name="T11" fmla="*/ 0 h 74"/>
                <a:gd name="T12" fmla="*/ 37 w 89"/>
                <a:gd name="T13" fmla="*/ 35 h 74"/>
                <a:gd name="T14" fmla="*/ 38 w 89"/>
                <a:gd name="T15" fmla="*/ 49 h 74"/>
                <a:gd name="T16" fmla="*/ 72 w 89"/>
                <a:gd name="T17" fmla="*/ 21 h 74"/>
                <a:gd name="T18" fmla="*/ 38 w 89"/>
                <a:gd name="T19" fmla="*/ 59 h 74"/>
                <a:gd name="T20" fmla="*/ 39 w 89"/>
                <a:gd name="T21" fmla="*/ 74 h 74"/>
                <a:gd name="T22" fmla="*/ 89 w 89"/>
                <a:gd name="T23" fmla="*/ 16 h 74"/>
                <a:gd name="T24" fmla="*/ 88 w 89"/>
                <a:gd name="T2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74">
                  <a:moveTo>
                    <a:pt x="22" y="47"/>
                  </a:moveTo>
                  <a:cubicBezTo>
                    <a:pt x="15" y="53"/>
                    <a:pt x="8" y="60"/>
                    <a:pt x="0" y="66"/>
                  </a:cubicBezTo>
                  <a:cubicBezTo>
                    <a:pt x="7" y="70"/>
                    <a:pt x="14" y="73"/>
                    <a:pt x="22" y="74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2" y="47"/>
                    <a:pt x="22" y="47"/>
                    <a:pt x="22" y="47"/>
                  </a:cubicBezTo>
                  <a:moveTo>
                    <a:pt x="88" y="0"/>
                  </a:moveTo>
                  <a:cubicBezTo>
                    <a:pt x="70" y="11"/>
                    <a:pt x="53" y="23"/>
                    <a:pt x="37" y="35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68" y="70"/>
                    <a:pt x="89" y="45"/>
                    <a:pt x="89" y="16"/>
                  </a:cubicBezTo>
                  <a:cubicBezTo>
                    <a:pt x="89" y="11"/>
                    <a:pt x="89" y="6"/>
                    <a:pt x="88" y="0"/>
                  </a:cubicBezTo>
                </a:path>
              </a:pathLst>
            </a:custGeom>
            <a:solidFill>
              <a:srgbClr val="89C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gray">
            <a:xfrm>
              <a:off x="9142413" y="4227513"/>
              <a:ext cx="57150" cy="566737"/>
            </a:xfrm>
            <a:custGeom>
              <a:avLst/>
              <a:gdLst>
                <a:gd name="T0" fmla="*/ 8 w 17"/>
                <a:gd name="T1" fmla="*/ 0 h 180"/>
                <a:gd name="T2" fmla="*/ 6 w 17"/>
                <a:gd name="T3" fmla="*/ 56 h 180"/>
                <a:gd name="T4" fmla="*/ 10 w 17"/>
                <a:gd name="T5" fmla="*/ 58 h 180"/>
                <a:gd name="T6" fmla="*/ 6 w 17"/>
                <a:gd name="T7" fmla="*/ 67 h 180"/>
                <a:gd name="T8" fmla="*/ 5 w 17"/>
                <a:gd name="T9" fmla="*/ 66 h 180"/>
                <a:gd name="T10" fmla="*/ 4 w 17"/>
                <a:gd name="T11" fmla="*/ 98 h 180"/>
                <a:gd name="T12" fmla="*/ 7 w 17"/>
                <a:gd name="T13" fmla="*/ 101 h 180"/>
                <a:gd name="T14" fmla="*/ 6 w 17"/>
                <a:gd name="T15" fmla="*/ 112 h 180"/>
                <a:gd name="T16" fmla="*/ 3 w 17"/>
                <a:gd name="T17" fmla="*/ 110 h 180"/>
                <a:gd name="T18" fmla="*/ 2 w 17"/>
                <a:gd name="T19" fmla="*/ 142 h 180"/>
                <a:gd name="T20" fmla="*/ 6 w 17"/>
                <a:gd name="T21" fmla="*/ 145 h 180"/>
                <a:gd name="T22" fmla="*/ 6 w 17"/>
                <a:gd name="T23" fmla="*/ 158 h 180"/>
                <a:gd name="T24" fmla="*/ 1 w 17"/>
                <a:gd name="T25" fmla="*/ 153 h 180"/>
                <a:gd name="T26" fmla="*/ 0 w 17"/>
                <a:gd name="T27" fmla="*/ 179 h 180"/>
                <a:gd name="T28" fmla="*/ 8 w 17"/>
                <a:gd name="T29" fmla="*/ 180 h 180"/>
                <a:gd name="T30" fmla="*/ 17 w 17"/>
                <a:gd name="T31" fmla="*/ 179 h 180"/>
                <a:gd name="T32" fmla="*/ 16 w 17"/>
                <a:gd name="T33" fmla="*/ 164 h 180"/>
                <a:gd name="T34" fmla="*/ 8 w 17"/>
                <a:gd name="T35" fmla="*/ 173 h 180"/>
                <a:gd name="T36" fmla="*/ 8 w 17"/>
                <a:gd name="T37" fmla="*/ 161 h 180"/>
                <a:gd name="T38" fmla="*/ 16 w 17"/>
                <a:gd name="T39" fmla="*/ 154 h 180"/>
                <a:gd name="T40" fmla="*/ 15 w 17"/>
                <a:gd name="T41" fmla="*/ 140 h 180"/>
                <a:gd name="T42" fmla="*/ 14 w 17"/>
                <a:gd name="T43" fmla="*/ 118 h 180"/>
                <a:gd name="T44" fmla="*/ 8 w 17"/>
                <a:gd name="T45" fmla="*/ 125 h 180"/>
                <a:gd name="T46" fmla="*/ 7 w 17"/>
                <a:gd name="T47" fmla="*/ 114 h 180"/>
                <a:gd name="T48" fmla="*/ 14 w 17"/>
                <a:gd name="T49" fmla="*/ 108 h 180"/>
                <a:gd name="T50" fmla="*/ 13 w 17"/>
                <a:gd name="T51" fmla="*/ 84 h 180"/>
                <a:gd name="T52" fmla="*/ 8 w 17"/>
                <a:gd name="T53" fmla="*/ 89 h 180"/>
                <a:gd name="T54" fmla="*/ 6 w 17"/>
                <a:gd name="T55" fmla="*/ 80 h 180"/>
                <a:gd name="T56" fmla="*/ 12 w 17"/>
                <a:gd name="T57" fmla="*/ 75 h 180"/>
                <a:gd name="T58" fmla="*/ 8 w 17"/>
                <a:gd name="T5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180">
                  <a:moveTo>
                    <a:pt x="8" y="0"/>
                  </a:moveTo>
                  <a:cubicBezTo>
                    <a:pt x="6" y="56"/>
                    <a:pt x="6" y="56"/>
                    <a:pt x="6" y="56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4" y="98"/>
                    <a:pt x="4" y="98"/>
                    <a:pt x="4" y="98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2" y="142"/>
                    <a:pt x="2" y="142"/>
                    <a:pt x="2" y="142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1" y="153"/>
                    <a:pt x="1" y="153"/>
                    <a:pt x="1" y="15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3" y="179"/>
                    <a:pt x="6" y="180"/>
                    <a:pt x="8" y="180"/>
                  </a:cubicBezTo>
                  <a:cubicBezTo>
                    <a:pt x="11" y="180"/>
                    <a:pt x="14" y="179"/>
                    <a:pt x="17" y="179"/>
                  </a:cubicBezTo>
                  <a:cubicBezTo>
                    <a:pt x="16" y="164"/>
                    <a:pt x="16" y="164"/>
                    <a:pt x="16" y="164"/>
                  </a:cubicBezTo>
                  <a:cubicBezTo>
                    <a:pt x="8" y="173"/>
                    <a:pt x="8" y="173"/>
                    <a:pt x="8" y="173"/>
                  </a:cubicBezTo>
                  <a:cubicBezTo>
                    <a:pt x="8" y="161"/>
                    <a:pt x="8" y="161"/>
                    <a:pt x="8" y="161"/>
                  </a:cubicBezTo>
                  <a:cubicBezTo>
                    <a:pt x="16" y="154"/>
                    <a:pt x="16" y="154"/>
                    <a:pt x="16" y="154"/>
                  </a:cubicBezTo>
                  <a:cubicBezTo>
                    <a:pt x="15" y="140"/>
                    <a:pt x="15" y="140"/>
                    <a:pt x="15" y="140"/>
                  </a:cubicBezTo>
                  <a:cubicBezTo>
                    <a:pt x="14" y="118"/>
                    <a:pt x="14" y="118"/>
                    <a:pt x="14" y="118"/>
                  </a:cubicBezTo>
                  <a:cubicBezTo>
                    <a:pt x="8" y="125"/>
                    <a:pt x="8" y="125"/>
                    <a:pt x="8" y="125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6" y="80"/>
                    <a:pt x="6" y="80"/>
                    <a:pt x="6" y="80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gray">
            <a:xfrm>
              <a:off x="9169400" y="4624388"/>
              <a:ext cx="141287" cy="147637"/>
            </a:xfrm>
            <a:custGeom>
              <a:avLst/>
              <a:gdLst>
                <a:gd name="T0" fmla="*/ 89 w 89"/>
                <a:gd name="T1" fmla="*/ 0 h 93"/>
                <a:gd name="T2" fmla="*/ 17 w 89"/>
                <a:gd name="T3" fmla="*/ 56 h 93"/>
                <a:gd name="T4" fmla="*/ 0 w 89"/>
                <a:gd name="T5" fmla="*/ 69 h 93"/>
                <a:gd name="T6" fmla="*/ 0 w 89"/>
                <a:gd name="T7" fmla="*/ 93 h 93"/>
                <a:gd name="T8" fmla="*/ 17 w 89"/>
                <a:gd name="T9" fmla="*/ 75 h 93"/>
                <a:gd name="T10" fmla="*/ 89 w 89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93">
                  <a:moveTo>
                    <a:pt x="89" y="0"/>
                  </a:moveTo>
                  <a:lnTo>
                    <a:pt x="17" y="56"/>
                  </a:lnTo>
                  <a:lnTo>
                    <a:pt x="0" y="69"/>
                  </a:lnTo>
                  <a:lnTo>
                    <a:pt x="0" y="93"/>
                  </a:lnTo>
                  <a:lnTo>
                    <a:pt x="17" y="75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gray">
            <a:xfrm>
              <a:off x="9169400" y="4624388"/>
              <a:ext cx="141287" cy="147637"/>
            </a:xfrm>
            <a:custGeom>
              <a:avLst/>
              <a:gdLst>
                <a:gd name="T0" fmla="*/ 89 w 89"/>
                <a:gd name="T1" fmla="*/ 0 h 93"/>
                <a:gd name="T2" fmla="*/ 17 w 89"/>
                <a:gd name="T3" fmla="*/ 56 h 93"/>
                <a:gd name="T4" fmla="*/ 0 w 89"/>
                <a:gd name="T5" fmla="*/ 69 h 93"/>
                <a:gd name="T6" fmla="*/ 0 w 89"/>
                <a:gd name="T7" fmla="*/ 93 h 93"/>
                <a:gd name="T8" fmla="*/ 17 w 89"/>
                <a:gd name="T9" fmla="*/ 75 h 93"/>
                <a:gd name="T10" fmla="*/ 89 w 89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93">
                  <a:moveTo>
                    <a:pt x="89" y="0"/>
                  </a:moveTo>
                  <a:lnTo>
                    <a:pt x="17" y="56"/>
                  </a:lnTo>
                  <a:lnTo>
                    <a:pt x="0" y="69"/>
                  </a:lnTo>
                  <a:lnTo>
                    <a:pt x="0" y="93"/>
                  </a:lnTo>
                  <a:lnTo>
                    <a:pt x="17" y="75"/>
                  </a:lnTo>
                  <a:lnTo>
                    <a:pt x="8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gray">
            <a:xfrm>
              <a:off x="9166225" y="4502150"/>
              <a:ext cx="114300" cy="119062"/>
            </a:xfrm>
            <a:custGeom>
              <a:avLst/>
              <a:gdLst>
                <a:gd name="T0" fmla="*/ 72 w 72"/>
                <a:gd name="T1" fmla="*/ 0 h 75"/>
                <a:gd name="T2" fmla="*/ 15 w 72"/>
                <a:gd name="T3" fmla="*/ 41 h 75"/>
                <a:gd name="T4" fmla="*/ 0 w 72"/>
                <a:gd name="T5" fmla="*/ 53 h 75"/>
                <a:gd name="T6" fmla="*/ 2 w 72"/>
                <a:gd name="T7" fmla="*/ 75 h 75"/>
                <a:gd name="T8" fmla="*/ 15 w 72"/>
                <a:gd name="T9" fmla="*/ 61 h 75"/>
                <a:gd name="T10" fmla="*/ 72 w 72"/>
                <a:gd name="T1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75">
                  <a:moveTo>
                    <a:pt x="72" y="0"/>
                  </a:moveTo>
                  <a:lnTo>
                    <a:pt x="15" y="41"/>
                  </a:lnTo>
                  <a:lnTo>
                    <a:pt x="0" y="53"/>
                  </a:lnTo>
                  <a:lnTo>
                    <a:pt x="2" y="75"/>
                  </a:lnTo>
                  <a:lnTo>
                    <a:pt x="15" y="6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gray">
            <a:xfrm>
              <a:off x="9166225" y="4502150"/>
              <a:ext cx="114300" cy="119062"/>
            </a:xfrm>
            <a:custGeom>
              <a:avLst/>
              <a:gdLst>
                <a:gd name="T0" fmla="*/ 72 w 72"/>
                <a:gd name="T1" fmla="*/ 0 h 75"/>
                <a:gd name="T2" fmla="*/ 15 w 72"/>
                <a:gd name="T3" fmla="*/ 41 h 75"/>
                <a:gd name="T4" fmla="*/ 0 w 72"/>
                <a:gd name="T5" fmla="*/ 53 h 75"/>
                <a:gd name="T6" fmla="*/ 2 w 72"/>
                <a:gd name="T7" fmla="*/ 75 h 75"/>
                <a:gd name="T8" fmla="*/ 15 w 72"/>
                <a:gd name="T9" fmla="*/ 61 h 75"/>
                <a:gd name="T10" fmla="*/ 72 w 72"/>
                <a:gd name="T1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75">
                  <a:moveTo>
                    <a:pt x="72" y="0"/>
                  </a:moveTo>
                  <a:lnTo>
                    <a:pt x="15" y="41"/>
                  </a:lnTo>
                  <a:lnTo>
                    <a:pt x="0" y="53"/>
                  </a:lnTo>
                  <a:lnTo>
                    <a:pt x="2" y="75"/>
                  </a:lnTo>
                  <a:lnTo>
                    <a:pt x="15" y="61"/>
                  </a:lnTo>
                  <a:lnTo>
                    <a:pt x="7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gray">
            <a:xfrm>
              <a:off x="9163050" y="4422775"/>
              <a:ext cx="82550" cy="85725"/>
            </a:xfrm>
            <a:custGeom>
              <a:avLst/>
              <a:gdLst>
                <a:gd name="T0" fmla="*/ 52 w 52"/>
                <a:gd name="T1" fmla="*/ 0 h 54"/>
                <a:gd name="T2" fmla="*/ 12 w 52"/>
                <a:gd name="T3" fmla="*/ 26 h 54"/>
                <a:gd name="T4" fmla="*/ 0 w 52"/>
                <a:gd name="T5" fmla="*/ 36 h 54"/>
                <a:gd name="T6" fmla="*/ 4 w 52"/>
                <a:gd name="T7" fmla="*/ 54 h 54"/>
                <a:gd name="T8" fmla="*/ 14 w 52"/>
                <a:gd name="T9" fmla="*/ 44 h 54"/>
                <a:gd name="T10" fmla="*/ 52 w 52"/>
                <a:gd name="T1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54">
                  <a:moveTo>
                    <a:pt x="52" y="0"/>
                  </a:moveTo>
                  <a:lnTo>
                    <a:pt x="12" y="26"/>
                  </a:lnTo>
                  <a:lnTo>
                    <a:pt x="0" y="36"/>
                  </a:lnTo>
                  <a:lnTo>
                    <a:pt x="4" y="54"/>
                  </a:lnTo>
                  <a:lnTo>
                    <a:pt x="14" y="4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gray">
            <a:xfrm>
              <a:off x="9163050" y="4422775"/>
              <a:ext cx="82550" cy="85725"/>
            </a:xfrm>
            <a:custGeom>
              <a:avLst/>
              <a:gdLst>
                <a:gd name="T0" fmla="*/ 52 w 52"/>
                <a:gd name="T1" fmla="*/ 0 h 54"/>
                <a:gd name="T2" fmla="*/ 12 w 52"/>
                <a:gd name="T3" fmla="*/ 26 h 54"/>
                <a:gd name="T4" fmla="*/ 0 w 52"/>
                <a:gd name="T5" fmla="*/ 36 h 54"/>
                <a:gd name="T6" fmla="*/ 4 w 52"/>
                <a:gd name="T7" fmla="*/ 54 h 54"/>
                <a:gd name="T8" fmla="*/ 14 w 52"/>
                <a:gd name="T9" fmla="*/ 44 h 54"/>
                <a:gd name="T10" fmla="*/ 52 w 52"/>
                <a:gd name="T1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54">
                  <a:moveTo>
                    <a:pt x="52" y="0"/>
                  </a:moveTo>
                  <a:lnTo>
                    <a:pt x="12" y="26"/>
                  </a:lnTo>
                  <a:lnTo>
                    <a:pt x="0" y="36"/>
                  </a:lnTo>
                  <a:lnTo>
                    <a:pt x="4" y="54"/>
                  </a:lnTo>
                  <a:lnTo>
                    <a:pt x="14" y="44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gray">
            <a:xfrm>
              <a:off x="9021763" y="4576763"/>
              <a:ext cx="141287" cy="149225"/>
            </a:xfrm>
            <a:custGeom>
              <a:avLst/>
              <a:gdLst>
                <a:gd name="T0" fmla="*/ 0 w 89"/>
                <a:gd name="T1" fmla="*/ 0 h 94"/>
                <a:gd name="T2" fmla="*/ 76 w 89"/>
                <a:gd name="T3" fmla="*/ 82 h 94"/>
                <a:gd name="T4" fmla="*/ 78 w 89"/>
                <a:gd name="T5" fmla="*/ 84 h 94"/>
                <a:gd name="T6" fmla="*/ 89 w 89"/>
                <a:gd name="T7" fmla="*/ 94 h 94"/>
                <a:gd name="T8" fmla="*/ 89 w 89"/>
                <a:gd name="T9" fmla="*/ 68 h 94"/>
                <a:gd name="T10" fmla="*/ 80 w 89"/>
                <a:gd name="T11" fmla="*/ 62 h 94"/>
                <a:gd name="T12" fmla="*/ 0 w 89"/>
                <a:gd name="T1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94">
                  <a:moveTo>
                    <a:pt x="0" y="0"/>
                  </a:moveTo>
                  <a:lnTo>
                    <a:pt x="76" y="82"/>
                  </a:lnTo>
                  <a:lnTo>
                    <a:pt x="78" y="84"/>
                  </a:lnTo>
                  <a:lnTo>
                    <a:pt x="89" y="94"/>
                  </a:lnTo>
                  <a:lnTo>
                    <a:pt x="89" y="68"/>
                  </a:lnTo>
                  <a:lnTo>
                    <a:pt x="8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gray">
            <a:xfrm>
              <a:off x="9021763" y="4576763"/>
              <a:ext cx="141287" cy="149225"/>
            </a:xfrm>
            <a:custGeom>
              <a:avLst/>
              <a:gdLst>
                <a:gd name="T0" fmla="*/ 0 w 89"/>
                <a:gd name="T1" fmla="*/ 0 h 94"/>
                <a:gd name="T2" fmla="*/ 76 w 89"/>
                <a:gd name="T3" fmla="*/ 82 h 94"/>
                <a:gd name="T4" fmla="*/ 78 w 89"/>
                <a:gd name="T5" fmla="*/ 84 h 94"/>
                <a:gd name="T6" fmla="*/ 89 w 89"/>
                <a:gd name="T7" fmla="*/ 94 h 94"/>
                <a:gd name="T8" fmla="*/ 89 w 89"/>
                <a:gd name="T9" fmla="*/ 68 h 94"/>
                <a:gd name="T10" fmla="*/ 80 w 89"/>
                <a:gd name="T11" fmla="*/ 62 h 94"/>
                <a:gd name="T12" fmla="*/ 0 w 89"/>
                <a:gd name="T1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94">
                  <a:moveTo>
                    <a:pt x="0" y="0"/>
                  </a:moveTo>
                  <a:lnTo>
                    <a:pt x="76" y="82"/>
                  </a:lnTo>
                  <a:lnTo>
                    <a:pt x="78" y="84"/>
                  </a:lnTo>
                  <a:lnTo>
                    <a:pt x="89" y="94"/>
                  </a:lnTo>
                  <a:lnTo>
                    <a:pt x="89" y="68"/>
                  </a:lnTo>
                  <a:lnTo>
                    <a:pt x="80" y="6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gray">
            <a:xfrm>
              <a:off x="9051925" y="4460875"/>
              <a:ext cx="114300" cy="119062"/>
            </a:xfrm>
            <a:custGeom>
              <a:avLst/>
              <a:gdLst>
                <a:gd name="T0" fmla="*/ 0 w 72"/>
                <a:gd name="T1" fmla="*/ 0 h 75"/>
                <a:gd name="T2" fmla="*/ 63 w 72"/>
                <a:gd name="T3" fmla="*/ 71 h 75"/>
                <a:gd name="T4" fmla="*/ 70 w 72"/>
                <a:gd name="T5" fmla="*/ 75 h 75"/>
                <a:gd name="T6" fmla="*/ 72 w 72"/>
                <a:gd name="T7" fmla="*/ 53 h 75"/>
                <a:gd name="T8" fmla="*/ 65 w 72"/>
                <a:gd name="T9" fmla="*/ 48 h 75"/>
                <a:gd name="T10" fmla="*/ 0 w 72"/>
                <a:gd name="T1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75">
                  <a:moveTo>
                    <a:pt x="0" y="0"/>
                  </a:moveTo>
                  <a:lnTo>
                    <a:pt x="63" y="71"/>
                  </a:lnTo>
                  <a:lnTo>
                    <a:pt x="70" y="75"/>
                  </a:lnTo>
                  <a:lnTo>
                    <a:pt x="72" y="53"/>
                  </a:lnTo>
                  <a:lnTo>
                    <a:pt x="65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gray">
            <a:xfrm>
              <a:off x="9051925" y="4460875"/>
              <a:ext cx="114300" cy="119062"/>
            </a:xfrm>
            <a:custGeom>
              <a:avLst/>
              <a:gdLst>
                <a:gd name="T0" fmla="*/ 0 w 72"/>
                <a:gd name="T1" fmla="*/ 0 h 75"/>
                <a:gd name="T2" fmla="*/ 63 w 72"/>
                <a:gd name="T3" fmla="*/ 71 h 75"/>
                <a:gd name="T4" fmla="*/ 70 w 72"/>
                <a:gd name="T5" fmla="*/ 75 h 75"/>
                <a:gd name="T6" fmla="*/ 72 w 72"/>
                <a:gd name="T7" fmla="*/ 53 h 75"/>
                <a:gd name="T8" fmla="*/ 65 w 72"/>
                <a:gd name="T9" fmla="*/ 48 h 75"/>
                <a:gd name="T10" fmla="*/ 0 w 72"/>
                <a:gd name="T1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75">
                  <a:moveTo>
                    <a:pt x="0" y="0"/>
                  </a:moveTo>
                  <a:lnTo>
                    <a:pt x="63" y="71"/>
                  </a:lnTo>
                  <a:lnTo>
                    <a:pt x="70" y="75"/>
                  </a:lnTo>
                  <a:lnTo>
                    <a:pt x="72" y="53"/>
                  </a:lnTo>
                  <a:lnTo>
                    <a:pt x="65" y="4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gray">
            <a:xfrm>
              <a:off x="9115425" y="4378325"/>
              <a:ext cx="60325" cy="60325"/>
            </a:xfrm>
            <a:custGeom>
              <a:avLst/>
              <a:gdLst>
                <a:gd name="T0" fmla="*/ 0 w 38"/>
                <a:gd name="T1" fmla="*/ 0 h 38"/>
                <a:gd name="T2" fmla="*/ 27 w 38"/>
                <a:gd name="T3" fmla="*/ 36 h 38"/>
                <a:gd name="T4" fmla="*/ 30 w 38"/>
                <a:gd name="T5" fmla="*/ 38 h 38"/>
                <a:gd name="T6" fmla="*/ 38 w 38"/>
                <a:gd name="T7" fmla="*/ 20 h 38"/>
                <a:gd name="T8" fmla="*/ 30 w 38"/>
                <a:gd name="T9" fmla="*/ 16 h 38"/>
                <a:gd name="T10" fmla="*/ 0 w 38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8">
                  <a:moveTo>
                    <a:pt x="0" y="0"/>
                  </a:moveTo>
                  <a:lnTo>
                    <a:pt x="27" y="36"/>
                  </a:lnTo>
                  <a:lnTo>
                    <a:pt x="30" y="38"/>
                  </a:lnTo>
                  <a:lnTo>
                    <a:pt x="38" y="20"/>
                  </a:lnTo>
                  <a:lnTo>
                    <a:pt x="3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gray">
            <a:xfrm>
              <a:off x="9115425" y="4378325"/>
              <a:ext cx="60325" cy="60325"/>
            </a:xfrm>
            <a:custGeom>
              <a:avLst/>
              <a:gdLst>
                <a:gd name="T0" fmla="*/ 0 w 38"/>
                <a:gd name="T1" fmla="*/ 0 h 38"/>
                <a:gd name="T2" fmla="*/ 27 w 38"/>
                <a:gd name="T3" fmla="*/ 36 h 38"/>
                <a:gd name="T4" fmla="*/ 30 w 38"/>
                <a:gd name="T5" fmla="*/ 38 h 38"/>
                <a:gd name="T6" fmla="*/ 38 w 38"/>
                <a:gd name="T7" fmla="*/ 20 h 38"/>
                <a:gd name="T8" fmla="*/ 30 w 38"/>
                <a:gd name="T9" fmla="*/ 16 h 38"/>
                <a:gd name="T10" fmla="*/ 0 w 38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8">
                  <a:moveTo>
                    <a:pt x="0" y="0"/>
                  </a:moveTo>
                  <a:lnTo>
                    <a:pt x="27" y="36"/>
                  </a:lnTo>
                  <a:lnTo>
                    <a:pt x="30" y="38"/>
                  </a:lnTo>
                  <a:lnTo>
                    <a:pt x="38" y="20"/>
                  </a:lnTo>
                  <a:lnTo>
                    <a:pt x="30" y="1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gray">
            <a:xfrm>
              <a:off x="2889250" y="5187950"/>
              <a:ext cx="5049837" cy="3175"/>
            </a:xfrm>
            <a:custGeom>
              <a:avLst/>
              <a:gdLst>
                <a:gd name="T0" fmla="*/ 1505 w 1506"/>
                <a:gd name="T1" fmla="*/ 0 h 1"/>
                <a:gd name="T2" fmla="*/ 19 w 1506"/>
                <a:gd name="T3" fmla="*/ 0 h 1"/>
                <a:gd name="T4" fmla="*/ 0 w 1506"/>
                <a:gd name="T5" fmla="*/ 1 h 1"/>
                <a:gd name="T6" fmla="*/ 1506 w 1506"/>
                <a:gd name="T7" fmla="*/ 1 h 1"/>
                <a:gd name="T8" fmla="*/ 1505 w 150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6" h="1">
                  <a:moveTo>
                    <a:pt x="1505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7" y="1"/>
                    <a:pt x="0" y="1"/>
                  </a:cubicBezTo>
                  <a:cubicBezTo>
                    <a:pt x="1506" y="1"/>
                    <a:pt x="1506" y="1"/>
                    <a:pt x="1506" y="1"/>
                  </a:cubicBezTo>
                  <a:cubicBezTo>
                    <a:pt x="1506" y="1"/>
                    <a:pt x="1505" y="0"/>
                    <a:pt x="1505" y="0"/>
                  </a:cubicBezTo>
                </a:path>
              </a:pathLst>
            </a:custGeom>
            <a:solidFill>
              <a:srgbClr val="99D8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gray">
            <a:xfrm>
              <a:off x="2952750" y="3871913"/>
              <a:ext cx="4983162" cy="1316037"/>
            </a:xfrm>
            <a:custGeom>
              <a:avLst/>
              <a:gdLst>
                <a:gd name="T0" fmla="*/ 931 w 1486"/>
                <a:gd name="T1" fmla="*/ 0 h 418"/>
                <a:gd name="T2" fmla="*/ 836 w 1486"/>
                <a:gd name="T3" fmla="*/ 22 h 418"/>
                <a:gd name="T4" fmla="*/ 828 w 1486"/>
                <a:gd name="T5" fmla="*/ 21 h 418"/>
                <a:gd name="T6" fmla="*/ 565 w 1486"/>
                <a:gd name="T7" fmla="*/ 195 h 418"/>
                <a:gd name="T8" fmla="*/ 364 w 1486"/>
                <a:gd name="T9" fmla="*/ 112 h 418"/>
                <a:gd name="T10" fmla="*/ 309 w 1486"/>
                <a:gd name="T11" fmla="*/ 129 h 418"/>
                <a:gd name="T12" fmla="*/ 310 w 1486"/>
                <a:gd name="T13" fmla="*/ 145 h 418"/>
                <a:gd name="T14" fmla="*/ 281 w 1486"/>
                <a:gd name="T15" fmla="*/ 145 h 418"/>
                <a:gd name="T16" fmla="*/ 281 w 1486"/>
                <a:gd name="T17" fmla="*/ 135 h 418"/>
                <a:gd name="T18" fmla="*/ 220 w 1486"/>
                <a:gd name="T19" fmla="*/ 139 h 418"/>
                <a:gd name="T20" fmla="*/ 194 w 1486"/>
                <a:gd name="T21" fmla="*/ 139 h 418"/>
                <a:gd name="T22" fmla="*/ 0 w 1486"/>
                <a:gd name="T23" fmla="*/ 418 h 418"/>
                <a:gd name="T24" fmla="*/ 1486 w 1486"/>
                <a:gd name="T25" fmla="*/ 418 h 418"/>
                <a:gd name="T26" fmla="*/ 931 w 1486"/>
                <a:gd name="T27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86" h="418">
                  <a:moveTo>
                    <a:pt x="931" y="0"/>
                  </a:moveTo>
                  <a:cubicBezTo>
                    <a:pt x="903" y="14"/>
                    <a:pt x="871" y="22"/>
                    <a:pt x="836" y="22"/>
                  </a:cubicBezTo>
                  <a:cubicBezTo>
                    <a:pt x="834" y="22"/>
                    <a:pt x="831" y="22"/>
                    <a:pt x="828" y="21"/>
                  </a:cubicBezTo>
                  <a:cubicBezTo>
                    <a:pt x="784" y="124"/>
                    <a:pt x="683" y="195"/>
                    <a:pt x="565" y="195"/>
                  </a:cubicBezTo>
                  <a:cubicBezTo>
                    <a:pt x="487" y="195"/>
                    <a:pt x="415" y="163"/>
                    <a:pt x="364" y="112"/>
                  </a:cubicBezTo>
                  <a:cubicBezTo>
                    <a:pt x="346" y="119"/>
                    <a:pt x="328" y="125"/>
                    <a:pt x="309" y="129"/>
                  </a:cubicBezTo>
                  <a:cubicBezTo>
                    <a:pt x="310" y="145"/>
                    <a:pt x="310" y="145"/>
                    <a:pt x="310" y="145"/>
                  </a:cubicBezTo>
                  <a:cubicBezTo>
                    <a:pt x="281" y="145"/>
                    <a:pt x="281" y="145"/>
                    <a:pt x="281" y="145"/>
                  </a:cubicBezTo>
                  <a:cubicBezTo>
                    <a:pt x="281" y="135"/>
                    <a:pt x="281" y="135"/>
                    <a:pt x="281" y="135"/>
                  </a:cubicBezTo>
                  <a:cubicBezTo>
                    <a:pt x="261" y="138"/>
                    <a:pt x="241" y="139"/>
                    <a:pt x="220" y="139"/>
                  </a:cubicBezTo>
                  <a:cubicBezTo>
                    <a:pt x="211" y="139"/>
                    <a:pt x="203" y="139"/>
                    <a:pt x="194" y="139"/>
                  </a:cubicBezTo>
                  <a:cubicBezTo>
                    <a:pt x="207" y="279"/>
                    <a:pt x="259" y="391"/>
                    <a:pt x="0" y="418"/>
                  </a:cubicBezTo>
                  <a:cubicBezTo>
                    <a:pt x="1486" y="418"/>
                    <a:pt x="1486" y="418"/>
                    <a:pt x="1486" y="418"/>
                  </a:cubicBezTo>
                  <a:cubicBezTo>
                    <a:pt x="1361" y="217"/>
                    <a:pt x="1164" y="66"/>
                    <a:pt x="931" y="0"/>
                  </a:cubicBezTo>
                </a:path>
              </a:pathLst>
            </a:custGeom>
            <a:solidFill>
              <a:srgbClr val="4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gray">
            <a:xfrm>
              <a:off x="2443163" y="4275138"/>
              <a:ext cx="1377950" cy="915987"/>
            </a:xfrm>
            <a:custGeom>
              <a:avLst/>
              <a:gdLst>
                <a:gd name="T0" fmla="*/ 280 w 411"/>
                <a:gd name="T1" fmla="*/ 0 h 291"/>
                <a:gd name="T2" fmla="*/ 0 w 411"/>
                <a:gd name="T3" fmla="*/ 291 h 291"/>
                <a:gd name="T4" fmla="*/ 133 w 411"/>
                <a:gd name="T5" fmla="*/ 291 h 291"/>
                <a:gd name="T6" fmla="*/ 152 w 411"/>
                <a:gd name="T7" fmla="*/ 290 h 291"/>
                <a:gd name="T8" fmla="*/ 346 w 411"/>
                <a:gd name="T9" fmla="*/ 11 h 291"/>
                <a:gd name="T10" fmla="*/ 280 w 411"/>
                <a:gd name="T11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1" h="291">
                  <a:moveTo>
                    <a:pt x="280" y="0"/>
                  </a:moveTo>
                  <a:cubicBezTo>
                    <a:pt x="168" y="77"/>
                    <a:pt x="72" y="176"/>
                    <a:pt x="0" y="291"/>
                  </a:cubicBezTo>
                  <a:cubicBezTo>
                    <a:pt x="133" y="291"/>
                    <a:pt x="133" y="291"/>
                    <a:pt x="133" y="291"/>
                  </a:cubicBezTo>
                  <a:cubicBezTo>
                    <a:pt x="140" y="291"/>
                    <a:pt x="146" y="290"/>
                    <a:pt x="152" y="290"/>
                  </a:cubicBezTo>
                  <a:cubicBezTo>
                    <a:pt x="411" y="263"/>
                    <a:pt x="359" y="151"/>
                    <a:pt x="346" y="11"/>
                  </a:cubicBezTo>
                  <a:cubicBezTo>
                    <a:pt x="324" y="9"/>
                    <a:pt x="301" y="6"/>
                    <a:pt x="280" y="0"/>
                  </a:cubicBezTo>
                </a:path>
              </a:pathLst>
            </a:custGeom>
            <a:solidFill>
              <a:srgbClr val="4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gray">
            <a:xfrm>
              <a:off x="5729288" y="3806825"/>
              <a:ext cx="344487" cy="134937"/>
            </a:xfrm>
            <a:custGeom>
              <a:avLst/>
              <a:gdLst>
                <a:gd name="T0" fmla="*/ 14 w 103"/>
                <a:gd name="T1" fmla="*/ 0 h 43"/>
                <a:gd name="T2" fmla="*/ 0 w 103"/>
                <a:gd name="T3" fmla="*/ 42 h 43"/>
                <a:gd name="T4" fmla="*/ 8 w 103"/>
                <a:gd name="T5" fmla="*/ 43 h 43"/>
                <a:gd name="T6" fmla="*/ 103 w 103"/>
                <a:gd name="T7" fmla="*/ 21 h 43"/>
                <a:gd name="T8" fmla="*/ 14 w 103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43">
                  <a:moveTo>
                    <a:pt x="14" y="0"/>
                  </a:moveTo>
                  <a:cubicBezTo>
                    <a:pt x="10" y="14"/>
                    <a:pt x="5" y="29"/>
                    <a:pt x="0" y="42"/>
                  </a:cubicBezTo>
                  <a:cubicBezTo>
                    <a:pt x="3" y="43"/>
                    <a:pt x="6" y="43"/>
                    <a:pt x="8" y="43"/>
                  </a:cubicBezTo>
                  <a:cubicBezTo>
                    <a:pt x="43" y="43"/>
                    <a:pt x="75" y="35"/>
                    <a:pt x="103" y="21"/>
                  </a:cubicBezTo>
                  <a:cubicBezTo>
                    <a:pt x="74" y="12"/>
                    <a:pt x="44" y="5"/>
                    <a:pt x="14" y="0"/>
                  </a:cubicBezTo>
                </a:path>
              </a:pathLst>
            </a:custGeom>
            <a:solidFill>
              <a:srgbClr val="4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gray">
            <a:xfrm>
              <a:off x="4173538" y="3756025"/>
              <a:ext cx="1601787" cy="730250"/>
            </a:xfrm>
            <a:custGeom>
              <a:avLst/>
              <a:gdLst>
                <a:gd name="T0" fmla="*/ 304 w 478"/>
                <a:gd name="T1" fmla="*/ 0 h 232"/>
                <a:gd name="T2" fmla="*/ 176 w 478"/>
                <a:gd name="T3" fmla="*/ 8 h 232"/>
                <a:gd name="T4" fmla="*/ 101 w 478"/>
                <a:gd name="T5" fmla="*/ 89 h 232"/>
                <a:gd name="T6" fmla="*/ 102 w 478"/>
                <a:gd name="T7" fmla="*/ 110 h 232"/>
                <a:gd name="T8" fmla="*/ 73 w 478"/>
                <a:gd name="T9" fmla="*/ 110 h 232"/>
                <a:gd name="T10" fmla="*/ 0 w 478"/>
                <a:gd name="T11" fmla="*/ 149 h 232"/>
                <a:gd name="T12" fmla="*/ 201 w 478"/>
                <a:gd name="T13" fmla="*/ 232 h 232"/>
                <a:gd name="T14" fmla="*/ 464 w 478"/>
                <a:gd name="T15" fmla="*/ 58 h 232"/>
                <a:gd name="T16" fmla="*/ 478 w 478"/>
                <a:gd name="T17" fmla="*/ 16 h 232"/>
                <a:gd name="T18" fmla="*/ 304 w 478"/>
                <a:gd name="T1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8" h="232">
                  <a:moveTo>
                    <a:pt x="304" y="0"/>
                  </a:moveTo>
                  <a:cubicBezTo>
                    <a:pt x="260" y="0"/>
                    <a:pt x="218" y="3"/>
                    <a:pt x="176" y="8"/>
                  </a:cubicBezTo>
                  <a:cubicBezTo>
                    <a:pt x="155" y="39"/>
                    <a:pt x="130" y="66"/>
                    <a:pt x="101" y="89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73" y="110"/>
                    <a:pt x="73" y="110"/>
                    <a:pt x="73" y="110"/>
                  </a:cubicBezTo>
                  <a:cubicBezTo>
                    <a:pt x="50" y="126"/>
                    <a:pt x="26" y="139"/>
                    <a:pt x="0" y="149"/>
                  </a:cubicBezTo>
                  <a:cubicBezTo>
                    <a:pt x="51" y="200"/>
                    <a:pt x="123" y="232"/>
                    <a:pt x="201" y="232"/>
                  </a:cubicBezTo>
                  <a:cubicBezTo>
                    <a:pt x="319" y="232"/>
                    <a:pt x="420" y="161"/>
                    <a:pt x="464" y="58"/>
                  </a:cubicBezTo>
                  <a:cubicBezTo>
                    <a:pt x="469" y="45"/>
                    <a:pt x="474" y="30"/>
                    <a:pt x="478" y="16"/>
                  </a:cubicBezTo>
                  <a:cubicBezTo>
                    <a:pt x="421" y="5"/>
                    <a:pt x="363" y="0"/>
                    <a:pt x="304" y="0"/>
                  </a:cubicBezTo>
                </a:path>
              </a:pathLst>
            </a:custGeom>
            <a:solidFill>
              <a:srgbClr val="4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1" name="Freeform 87"/>
            <p:cNvSpPr>
              <a:spLocks noEditPoints="1"/>
            </p:cNvSpPr>
            <p:nvPr/>
          </p:nvSpPr>
          <p:spPr bwMode="gray">
            <a:xfrm>
              <a:off x="3381375" y="3781425"/>
              <a:ext cx="1381125" cy="528637"/>
            </a:xfrm>
            <a:custGeom>
              <a:avLst/>
              <a:gdLst>
                <a:gd name="T0" fmla="*/ 115 w 412"/>
                <a:gd name="T1" fmla="*/ 90 h 168"/>
                <a:gd name="T2" fmla="*/ 0 w 412"/>
                <a:gd name="T3" fmla="*/ 157 h 168"/>
                <a:gd name="T4" fmla="*/ 66 w 412"/>
                <a:gd name="T5" fmla="*/ 168 h 168"/>
                <a:gd name="T6" fmla="*/ 92 w 412"/>
                <a:gd name="T7" fmla="*/ 168 h 168"/>
                <a:gd name="T8" fmla="*/ 153 w 412"/>
                <a:gd name="T9" fmla="*/ 164 h 168"/>
                <a:gd name="T10" fmla="*/ 156 w 412"/>
                <a:gd name="T11" fmla="*/ 109 h 168"/>
                <a:gd name="T12" fmla="*/ 115 w 412"/>
                <a:gd name="T13" fmla="*/ 90 h 168"/>
                <a:gd name="T14" fmla="*/ 296 w 412"/>
                <a:gd name="T15" fmla="*/ 23 h 168"/>
                <a:gd name="T16" fmla="*/ 246 w 412"/>
                <a:gd name="T17" fmla="*/ 38 h 168"/>
                <a:gd name="T18" fmla="*/ 179 w 412"/>
                <a:gd name="T19" fmla="*/ 109 h 168"/>
                <a:gd name="T20" fmla="*/ 181 w 412"/>
                <a:gd name="T21" fmla="*/ 158 h 168"/>
                <a:gd name="T22" fmla="*/ 236 w 412"/>
                <a:gd name="T23" fmla="*/ 141 h 168"/>
                <a:gd name="T24" fmla="*/ 309 w 412"/>
                <a:gd name="T25" fmla="*/ 102 h 168"/>
                <a:gd name="T26" fmla="*/ 292 w 412"/>
                <a:gd name="T27" fmla="*/ 102 h 168"/>
                <a:gd name="T28" fmla="*/ 296 w 412"/>
                <a:gd name="T29" fmla="*/ 23 h 168"/>
                <a:gd name="T30" fmla="*/ 412 w 412"/>
                <a:gd name="T31" fmla="*/ 0 h 168"/>
                <a:gd name="T32" fmla="*/ 334 w 412"/>
                <a:gd name="T33" fmla="*/ 14 h 168"/>
                <a:gd name="T34" fmla="*/ 337 w 412"/>
                <a:gd name="T35" fmla="*/ 81 h 168"/>
                <a:gd name="T36" fmla="*/ 412 w 412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2" h="168">
                  <a:moveTo>
                    <a:pt x="115" y="90"/>
                  </a:moveTo>
                  <a:cubicBezTo>
                    <a:pt x="75" y="110"/>
                    <a:pt x="37" y="133"/>
                    <a:pt x="0" y="157"/>
                  </a:cubicBezTo>
                  <a:cubicBezTo>
                    <a:pt x="21" y="163"/>
                    <a:pt x="44" y="166"/>
                    <a:pt x="66" y="168"/>
                  </a:cubicBezTo>
                  <a:cubicBezTo>
                    <a:pt x="75" y="168"/>
                    <a:pt x="83" y="168"/>
                    <a:pt x="92" y="168"/>
                  </a:cubicBezTo>
                  <a:cubicBezTo>
                    <a:pt x="113" y="168"/>
                    <a:pt x="133" y="167"/>
                    <a:pt x="153" y="164"/>
                  </a:cubicBezTo>
                  <a:cubicBezTo>
                    <a:pt x="156" y="109"/>
                    <a:pt x="156" y="109"/>
                    <a:pt x="156" y="109"/>
                  </a:cubicBezTo>
                  <a:cubicBezTo>
                    <a:pt x="140" y="107"/>
                    <a:pt x="126" y="100"/>
                    <a:pt x="115" y="90"/>
                  </a:cubicBezTo>
                  <a:moveTo>
                    <a:pt x="296" y="23"/>
                  </a:moveTo>
                  <a:cubicBezTo>
                    <a:pt x="279" y="28"/>
                    <a:pt x="262" y="32"/>
                    <a:pt x="246" y="38"/>
                  </a:cubicBezTo>
                  <a:cubicBezTo>
                    <a:pt x="243" y="74"/>
                    <a:pt x="215" y="104"/>
                    <a:pt x="179" y="109"/>
                  </a:cubicBezTo>
                  <a:cubicBezTo>
                    <a:pt x="181" y="158"/>
                    <a:pt x="181" y="158"/>
                    <a:pt x="181" y="158"/>
                  </a:cubicBezTo>
                  <a:cubicBezTo>
                    <a:pt x="200" y="154"/>
                    <a:pt x="218" y="148"/>
                    <a:pt x="236" y="141"/>
                  </a:cubicBezTo>
                  <a:cubicBezTo>
                    <a:pt x="262" y="131"/>
                    <a:pt x="286" y="118"/>
                    <a:pt x="309" y="102"/>
                  </a:cubicBezTo>
                  <a:cubicBezTo>
                    <a:pt x="292" y="102"/>
                    <a:pt x="292" y="102"/>
                    <a:pt x="292" y="102"/>
                  </a:cubicBezTo>
                  <a:cubicBezTo>
                    <a:pt x="296" y="23"/>
                    <a:pt x="296" y="23"/>
                    <a:pt x="296" y="23"/>
                  </a:cubicBezTo>
                  <a:moveTo>
                    <a:pt x="412" y="0"/>
                  </a:moveTo>
                  <a:cubicBezTo>
                    <a:pt x="386" y="4"/>
                    <a:pt x="359" y="9"/>
                    <a:pt x="334" y="14"/>
                  </a:cubicBezTo>
                  <a:cubicBezTo>
                    <a:pt x="337" y="81"/>
                    <a:pt x="337" y="81"/>
                    <a:pt x="337" y="81"/>
                  </a:cubicBezTo>
                  <a:cubicBezTo>
                    <a:pt x="366" y="58"/>
                    <a:pt x="391" y="31"/>
                    <a:pt x="412" y="0"/>
                  </a:cubicBezTo>
                </a:path>
              </a:pathLst>
            </a:custGeom>
            <a:solidFill>
              <a:srgbClr val="4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2" name="Freeform 88"/>
            <p:cNvSpPr>
              <a:spLocks/>
            </p:cNvSpPr>
            <p:nvPr/>
          </p:nvSpPr>
          <p:spPr bwMode="gray">
            <a:xfrm>
              <a:off x="4360863" y="2578100"/>
              <a:ext cx="153987" cy="1524000"/>
            </a:xfrm>
            <a:custGeom>
              <a:avLst/>
              <a:gdLst>
                <a:gd name="T0" fmla="*/ 0 w 97"/>
                <a:gd name="T1" fmla="*/ 960 h 960"/>
                <a:gd name="T2" fmla="*/ 49 w 97"/>
                <a:gd name="T3" fmla="*/ 0 h 960"/>
                <a:gd name="T4" fmla="*/ 97 w 97"/>
                <a:gd name="T5" fmla="*/ 960 h 960"/>
                <a:gd name="T6" fmla="*/ 0 w 97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960">
                  <a:moveTo>
                    <a:pt x="0" y="960"/>
                  </a:moveTo>
                  <a:lnTo>
                    <a:pt x="49" y="0"/>
                  </a:lnTo>
                  <a:lnTo>
                    <a:pt x="97" y="960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gray">
            <a:xfrm>
              <a:off x="4360863" y="2578100"/>
              <a:ext cx="153987" cy="1524000"/>
            </a:xfrm>
            <a:custGeom>
              <a:avLst/>
              <a:gdLst>
                <a:gd name="T0" fmla="*/ 0 w 97"/>
                <a:gd name="T1" fmla="*/ 960 h 960"/>
                <a:gd name="T2" fmla="*/ 49 w 97"/>
                <a:gd name="T3" fmla="*/ 0 h 960"/>
                <a:gd name="T4" fmla="*/ 97 w 97"/>
                <a:gd name="T5" fmla="*/ 960 h 960"/>
                <a:gd name="T6" fmla="*/ 0 w 97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960">
                  <a:moveTo>
                    <a:pt x="0" y="960"/>
                  </a:moveTo>
                  <a:lnTo>
                    <a:pt x="49" y="0"/>
                  </a:lnTo>
                  <a:lnTo>
                    <a:pt x="97" y="960"/>
                  </a:lnTo>
                  <a:lnTo>
                    <a:pt x="0" y="96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gray">
            <a:xfrm>
              <a:off x="4140200" y="3422650"/>
              <a:ext cx="298450" cy="317500"/>
            </a:xfrm>
            <a:custGeom>
              <a:avLst/>
              <a:gdLst>
                <a:gd name="T0" fmla="*/ 188 w 188"/>
                <a:gd name="T1" fmla="*/ 200 h 200"/>
                <a:gd name="T2" fmla="*/ 0 w 188"/>
                <a:gd name="T3" fmla="*/ 0 h 200"/>
                <a:gd name="T4" fmla="*/ 188 w 188"/>
                <a:gd name="T5" fmla="*/ 146 h 200"/>
                <a:gd name="T6" fmla="*/ 188 w 188"/>
                <a:gd name="T7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200">
                  <a:moveTo>
                    <a:pt x="188" y="200"/>
                  </a:moveTo>
                  <a:lnTo>
                    <a:pt x="0" y="0"/>
                  </a:lnTo>
                  <a:lnTo>
                    <a:pt x="188" y="146"/>
                  </a:lnTo>
                  <a:lnTo>
                    <a:pt x="188" y="200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gray">
            <a:xfrm>
              <a:off x="4140200" y="3422650"/>
              <a:ext cx="298450" cy="317500"/>
            </a:xfrm>
            <a:custGeom>
              <a:avLst/>
              <a:gdLst>
                <a:gd name="T0" fmla="*/ 188 w 188"/>
                <a:gd name="T1" fmla="*/ 200 h 200"/>
                <a:gd name="T2" fmla="*/ 0 w 188"/>
                <a:gd name="T3" fmla="*/ 0 h 200"/>
                <a:gd name="T4" fmla="*/ 188 w 188"/>
                <a:gd name="T5" fmla="*/ 146 h 200"/>
                <a:gd name="T6" fmla="*/ 188 w 188"/>
                <a:gd name="T7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200">
                  <a:moveTo>
                    <a:pt x="188" y="200"/>
                  </a:moveTo>
                  <a:lnTo>
                    <a:pt x="0" y="0"/>
                  </a:lnTo>
                  <a:lnTo>
                    <a:pt x="188" y="146"/>
                  </a:lnTo>
                  <a:lnTo>
                    <a:pt x="188" y="2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6" name="Freeform 92"/>
            <p:cNvSpPr>
              <a:spLocks/>
            </p:cNvSpPr>
            <p:nvPr/>
          </p:nvSpPr>
          <p:spPr bwMode="gray">
            <a:xfrm>
              <a:off x="4203700" y="3157538"/>
              <a:ext cx="244475" cy="258762"/>
            </a:xfrm>
            <a:custGeom>
              <a:avLst/>
              <a:gdLst>
                <a:gd name="T0" fmla="*/ 148 w 154"/>
                <a:gd name="T1" fmla="*/ 163 h 163"/>
                <a:gd name="T2" fmla="*/ 0 w 154"/>
                <a:gd name="T3" fmla="*/ 0 h 163"/>
                <a:gd name="T4" fmla="*/ 154 w 154"/>
                <a:gd name="T5" fmla="*/ 115 h 163"/>
                <a:gd name="T6" fmla="*/ 148 w 154"/>
                <a:gd name="T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" h="163">
                  <a:moveTo>
                    <a:pt x="148" y="163"/>
                  </a:moveTo>
                  <a:lnTo>
                    <a:pt x="0" y="0"/>
                  </a:lnTo>
                  <a:lnTo>
                    <a:pt x="154" y="115"/>
                  </a:lnTo>
                  <a:lnTo>
                    <a:pt x="148" y="16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7" name="Freeform 93"/>
            <p:cNvSpPr>
              <a:spLocks/>
            </p:cNvSpPr>
            <p:nvPr/>
          </p:nvSpPr>
          <p:spPr bwMode="gray">
            <a:xfrm>
              <a:off x="4203700" y="3157538"/>
              <a:ext cx="244475" cy="258762"/>
            </a:xfrm>
            <a:custGeom>
              <a:avLst/>
              <a:gdLst>
                <a:gd name="T0" fmla="*/ 148 w 154"/>
                <a:gd name="T1" fmla="*/ 163 h 163"/>
                <a:gd name="T2" fmla="*/ 0 w 154"/>
                <a:gd name="T3" fmla="*/ 0 h 163"/>
                <a:gd name="T4" fmla="*/ 154 w 154"/>
                <a:gd name="T5" fmla="*/ 115 h 163"/>
                <a:gd name="T6" fmla="*/ 148 w 154"/>
                <a:gd name="T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" h="163">
                  <a:moveTo>
                    <a:pt x="148" y="163"/>
                  </a:moveTo>
                  <a:lnTo>
                    <a:pt x="0" y="0"/>
                  </a:lnTo>
                  <a:lnTo>
                    <a:pt x="154" y="115"/>
                  </a:lnTo>
                  <a:lnTo>
                    <a:pt x="148" y="1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8" name="Freeform 94"/>
            <p:cNvSpPr>
              <a:spLocks/>
            </p:cNvSpPr>
            <p:nvPr/>
          </p:nvSpPr>
          <p:spPr bwMode="gray">
            <a:xfrm>
              <a:off x="4279900" y="2990850"/>
              <a:ext cx="177800" cy="185737"/>
            </a:xfrm>
            <a:custGeom>
              <a:avLst/>
              <a:gdLst>
                <a:gd name="T0" fmla="*/ 100 w 112"/>
                <a:gd name="T1" fmla="*/ 117 h 117"/>
                <a:gd name="T2" fmla="*/ 0 w 112"/>
                <a:gd name="T3" fmla="*/ 0 h 117"/>
                <a:gd name="T4" fmla="*/ 112 w 112"/>
                <a:gd name="T5" fmla="*/ 75 h 117"/>
                <a:gd name="T6" fmla="*/ 100 w 112"/>
                <a:gd name="T7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7">
                  <a:moveTo>
                    <a:pt x="100" y="117"/>
                  </a:moveTo>
                  <a:lnTo>
                    <a:pt x="0" y="0"/>
                  </a:lnTo>
                  <a:lnTo>
                    <a:pt x="112" y="75"/>
                  </a:lnTo>
                  <a:lnTo>
                    <a:pt x="100" y="117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9" name="Freeform 95"/>
            <p:cNvSpPr>
              <a:spLocks/>
            </p:cNvSpPr>
            <p:nvPr/>
          </p:nvSpPr>
          <p:spPr bwMode="gray">
            <a:xfrm>
              <a:off x="4279900" y="2990850"/>
              <a:ext cx="177800" cy="185737"/>
            </a:xfrm>
            <a:custGeom>
              <a:avLst/>
              <a:gdLst>
                <a:gd name="T0" fmla="*/ 100 w 112"/>
                <a:gd name="T1" fmla="*/ 117 h 117"/>
                <a:gd name="T2" fmla="*/ 0 w 112"/>
                <a:gd name="T3" fmla="*/ 0 h 117"/>
                <a:gd name="T4" fmla="*/ 112 w 112"/>
                <a:gd name="T5" fmla="*/ 75 h 117"/>
                <a:gd name="T6" fmla="*/ 100 w 112"/>
                <a:gd name="T7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7">
                  <a:moveTo>
                    <a:pt x="100" y="117"/>
                  </a:moveTo>
                  <a:lnTo>
                    <a:pt x="0" y="0"/>
                  </a:lnTo>
                  <a:lnTo>
                    <a:pt x="112" y="75"/>
                  </a:lnTo>
                  <a:lnTo>
                    <a:pt x="100" y="1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0" name="Freeform 96"/>
            <p:cNvSpPr>
              <a:spLocks/>
            </p:cNvSpPr>
            <p:nvPr/>
          </p:nvSpPr>
          <p:spPr bwMode="gray">
            <a:xfrm>
              <a:off x="4457700" y="3321050"/>
              <a:ext cx="298450" cy="317500"/>
            </a:xfrm>
            <a:custGeom>
              <a:avLst/>
              <a:gdLst>
                <a:gd name="T0" fmla="*/ 0 w 188"/>
                <a:gd name="T1" fmla="*/ 200 h 200"/>
                <a:gd name="T2" fmla="*/ 188 w 188"/>
                <a:gd name="T3" fmla="*/ 0 h 200"/>
                <a:gd name="T4" fmla="*/ 0 w 188"/>
                <a:gd name="T5" fmla="*/ 145 h 200"/>
                <a:gd name="T6" fmla="*/ 0 w 188"/>
                <a:gd name="T7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200">
                  <a:moveTo>
                    <a:pt x="0" y="200"/>
                  </a:moveTo>
                  <a:lnTo>
                    <a:pt x="188" y="0"/>
                  </a:lnTo>
                  <a:lnTo>
                    <a:pt x="0" y="145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1" name="Freeform 97"/>
            <p:cNvSpPr>
              <a:spLocks/>
            </p:cNvSpPr>
            <p:nvPr/>
          </p:nvSpPr>
          <p:spPr bwMode="gray">
            <a:xfrm>
              <a:off x="4457700" y="3321050"/>
              <a:ext cx="298450" cy="317500"/>
            </a:xfrm>
            <a:custGeom>
              <a:avLst/>
              <a:gdLst>
                <a:gd name="T0" fmla="*/ 0 w 188"/>
                <a:gd name="T1" fmla="*/ 200 h 200"/>
                <a:gd name="T2" fmla="*/ 188 w 188"/>
                <a:gd name="T3" fmla="*/ 0 h 200"/>
                <a:gd name="T4" fmla="*/ 0 w 188"/>
                <a:gd name="T5" fmla="*/ 145 h 200"/>
                <a:gd name="T6" fmla="*/ 0 w 188"/>
                <a:gd name="T7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200">
                  <a:moveTo>
                    <a:pt x="0" y="200"/>
                  </a:moveTo>
                  <a:lnTo>
                    <a:pt x="188" y="0"/>
                  </a:lnTo>
                  <a:lnTo>
                    <a:pt x="0" y="145"/>
                  </a:lnTo>
                  <a:lnTo>
                    <a:pt x="0" y="2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2" name="Freeform 98"/>
            <p:cNvSpPr>
              <a:spLocks/>
            </p:cNvSpPr>
            <p:nvPr/>
          </p:nvSpPr>
          <p:spPr bwMode="gray">
            <a:xfrm>
              <a:off x="4448175" y="3071813"/>
              <a:ext cx="244475" cy="258762"/>
            </a:xfrm>
            <a:custGeom>
              <a:avLst/>
              <a:gdLst>
                <a:gd name="T0" fmla="*/ 6 w 154"/>
                <a:gd name="T1" fmla="*/ 163 h 163"/>
                <a:gd name="T2" fmla="*/ 154 w 154"/>
                <a:gd name="T3" fmla="*/ 0 h 163"/>
                <a:gd name="T4" fmla="*/ 0 w 154"/>
                <a:gd name="T5" fmla="*/ 116 h 163"/>
                <a:gd name="T6" fmla="*/ 6 w 154"/>
                <a:gd name="T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" h="163">
                  <a:moveTo>
                    <a:pt x="6" y="163"/>
                  </a:moveTo>
                  <a:lnTo>
                    <a:pt x="154" y="0"/>
                  </a:lnTo>
                  <a:lnTo>
                    <a:pt x="0" y="116"/>
                  </a:lnTo>
                  <a:lnTo>
                    <a:pt x="6" y="16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3" name="Freeform 99"/>
            <p:cNvSpPr>
              <a:spLocks/>
            </p:cNvSpPr>
            <p:nvPr/>
          </p:nvSpPr>
          <p:spPr bwMode="gray">
            <a:xfrm>
              <a:off x="4448175" y="3071813"/>
              <a:ext cx="244475" cy="258762"/>
            </a:xfrm>
            <a:custGeom>
              <a:avLst/>
              <a:gdLst>
                <a:gd name="T0" fmla="*/ 6 w 154"/>
                <a:gd name="T1" fmla="*/ 163 h 163"/>
                <a:gd name="T2" fmla="*/ 154 w 154"/>
                <a:gd name="T3" fmla="*/ 0 h 163"/>
                <a:gd name="T4" fmla="*/ 0 w 154"/>
                <a:gd name="T5" fmla="*/ 116 h 163"/>
                <a:gd name="T6" fmla="*/ 6 w 154"/>
                <a:gd name="T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" h="163">
                  <a:moveTo>
                    <a:pt x="6" y="163"/>
                  </a:moveTo>
                  <a:lnTo>
                    <a:pt x="154" y="0"/>
                  </a:lnTo>
                  <a:lnTo>
                    <a:pt x="0" y="116"/>
                  </a:lnTo>
                  <a:lnTo>
                    <a:pt x="6" y="1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4" name="Freeform 100"/>
            <p:cNvSpPr>
              <a:spLocks/>
            </p:cNvSpPr>
            <p:nvPr/>
          </p:nvSpPr>
          <p:spPr bwMode="gray">
            <a:xfrm>
              <a:off x="4427538" y="2895600"/>
              <a:ext cx="128587" cy="130175"/>
            </a:xfrm>
            <a:custGeom>
              <a:avLst/>
              <a:gdLst>
                <a:gd name="T0" fmla="*/ 19 w 81"/>
                <a:gd name="T1" fmla="*/ 82 h 82"/>
                <a:gd name="T2" fmla="*/ 81 w 81"/>
                <a:gd name="T3" fmla="*/ 0 h 82"/>
                <a:gd name="T4" fmla="*/ 0 w 81"/>
                <a:gd name="T5" fmla="*/ 44 h 82"/>
                <a:gd name="T6" fmla="*/ 19 w 81"/>
                <a:gd name="T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19" y="82"/>
                  </a:moveTo>
                  <a:lnTo>
                    <a:pt x="81" y="0"/>
                  </a:lnTo>
                  <a:lnTo>
                    <a:pt x="0" y="44"/>
                  </a:lnTo>
                  <a:lnTo>
                    <a:pt x="19" y="82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5" name="Freeform 101"/>
            <p:cNvSpPr>
              <a:spLocks/>
            </p:cNvSpPr>
            <p:nvPr/>
          </p:nvSpPr>
          <p:spPr bwMode="gray">
            <a:xfrm>
              <a:off x="4427538" y="2895600"/>
              <a:ext cx="128587" cy="130175"/>
            </a:xfrm>
            <a:custGeom>
              <a:avLst/>
              <a:gdLst>
                <a:gd name="T0" fmla="*/ 19 w 81"/>
                <a:gd name="T1" fmla="*/ 82 h 82"/>
                <a:gd name="T2" fmla="*/ 81 w 81"/>
                <a:gd name="T3" fmla="*/ 0 h 82"/>
                <a:gd name="T4" fmla="*/ 0 w 81"/>
                <a:gd name="T5" fmla="*/ 44 h 82"/>
                <a:gd name="T6" fmla="*/ 19 w 81"/>
                <a:gd name="T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19" y="82"/>
                  </a:moveTo>
                  <a:lnTo>
                    <a:pt x="81" y="0"/>
                  </a:lnTo>
                  <a:lnTo>
                    <a:pt x="0" y="44"/>
                  </a:lnTo>
                  <a:lnTo>
                    <a:pt x="19" y="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6" name="Freeform 102"/>
            <p:cNvSpPr>
              <a:spLocks/>
            </p:cNvSpPr>
            <p:nvPr/>
          </p:nvSpPr>
          <p:spPr bwMode="gray">
            <a:xfrm>
              <a:off x="4019550" y="2490788"/>
              <a:ext cx="841375" cy="1287462"/>
            </a:xfrm>
            <a:custGeom>
              <a:avLst/>
              <a:gdLst>
                <a:gd name="T0" fmla="*/ 125 w 251"/>
                <a:gd name="T1" fmla="*/ 0 h 409"/>
                <a:gd name="T2" fmla="*/ 0 w 251"/>
                <a:gd name="T3" fmla="*/ 285 h 409"/>
                <a:gd name="T4" fmla="*/ 0 w 251"/>
                <a:gd name="T5" fmla="*/ 297 h 409"/>
                <a:gd name="T6" fmla="*/ 41 w 251"/>
                <a:gd name="T7" fmla="*/ 378 h 409"/>
                <a:gd name="T8" fmla="*/ 107 w 251"/>
                <a:gd name="T9" fmla="*/ 409 h 409"/>
                <a:gd name="T10" fmla="*/ 108 w 251"/>
                <a:gd name="T11" fmla="*/ 378 h 409"/>
                <a:gd name="T12" fmla="*/ 36 w 251"/>
                <a:gd name="T13" fmla="*/ 296 h 409"/>
                <a:gd name="T14" fmla="*/ 109 w 251"/>
                <a:gd name="T15" fmla="*/ 357 h 409"/>
                <a:gd name="T16" fmla="*/ 113 w 251"/>
                <a:gd name="T17" fmla="*/ 280 h 409"/>
                <a:gd name="T18" fmla="*/ 55 w 251"/>
                <a:gd name="T19" fmla="*/ 212 h 409"/>
                <a:gd name="T20" fmla="*/ 114 w 251"/>
                <a:gd name="T21" fmla="*/ 259 h 409"/>
                <a:gd name="T22" fmla="*/ 116 w 251"/>
                <a:gd name="T23" fmla="*/ 207 h 409"/>
                <a:gd name="T24" fmla="*/ 78 w 251"/>
                <a:gd name="T25" fmla="*/ 159 h 409"/>
                <a:gd name="T26" fmla="*/ 117 w 251"/>
                <a:gd name="T27" fmla="*/ 187 h 409"/>
                <a:gd name="T28" fmla="*/ 125 w 251"/>
                <a:gd name="T29" fmla="*/ 28 h 409"/>
                <a:gd name="T30" fmla="*/ 131 w 251"/>
                <a:gd name="T31" fmla="*/ 146 h 409"/>
                <a:gd name="T32" fmla="*/ 160 w 251"/>
                <a:gd name="T33" fmla="*/ 129 h 409"/>
                <a:gd name="T34" fmla="*/ 132 w 251"/>
                <a:gd name="T35" fmla="*/ 169 h 409"/>
                <a:gd name="T36" fmla="*/ 135 w 251"/>
                <a:gd name="T37" fmla="*/ 237 h 409"/>
                <a:gd name="T38" fmla="*/ 201 w 251"/>
                <a:gd name="T39" fmla="*/ 185 h 409"/>
                <a:gd name="T40" fmla="*/ 136 w 251"/>
                <a:gd name="T41" fmla="*/ 261 h 409"/>
                <a:gd name="T42" fmla="*/ 139 w 251"/>
                <a:gd name="T43" fmla="*/ 331 h 409"/>
                <a:gd name="T44" fmla="*/ 220 w 251"/>
                <a:gd name="T45" fmla="*/ 264 h 409"/>
                <a:gd name="T46" fmla="*/ 140 w 251"/>
                <a:gd name="T47" fmla="*/ 354 h 409"/>
                <a:gd name="T48" fmla="*/ 143 w 251"/>
                <a:gd name="T49" fmla="*/ 409 h 409"/>
                <a:gd name="T50" fmla="*/ 251 w 251"/>
                <a:gd name="T51" fmla="*/ 285 h 409"/>
                <a:gd name="T52" fmla="*/ 125 w 251"/>
                <a:gd name="T53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409">
                  <a:moveTo>
                    <a:pt x="125" y="0"/>
                  </a:moveTo>
                  <a:cubicBezTo>
                    <a:pt x="125" y="0"/>
                    <a:pt x="0" y="187"/>
                    <a:pt x="0" y="285"/>
                  </a:cubicBezTo>
                  <a:cubicBezTo>
                    <a:pt x="0" y="289"/>
                    <a:pt x="0" y="293"/>
                    <a:pt x="0" y="297"/>
                  </a:cubicBezTo>
                  <a:cubicBezTo>
                    <a:pt x="13" y="320"/>
                    <a:pt x="29" y="349"/>
                    <a:pt x="41" y="378"/>
                  </a:cubicBezTo>
                  <a:cubicBezTo>
                    <a:pt x="59" y="394"/>
                    <a:pt x="82" y="405"/>
                    <a:pt x="107" y="409"/>
                  </a:cubicBezTo>
                  <a:cubicBezTo>
                    <a:pt x="108" y="378"/>
                    <a:pt x="108" y="378"/>
                    <a:pt x="108" y="378"/>
                  </a:cubicBezTo>
                  <a:cubicBezTo>
                    <a:pt x="36" y="296"/>
                    <a:pt x="36" y="296"/>
                    <a:pt x="36" y="296"/>
                  </a:cubicBezTo>
                  <a:cubicBezTo>
                    <a:pt x="109" y="357"/>
                    <a:pt x="109" y="357"/>
                    <a:pt x="109" y="357"/>
                  </a:cubicBezTo>
                  <a:cubicBezTo>
                    <a:pt x="113" y="280"/>
                    <a:pt x="113" y="280"/>
                    <a:pt x="113" y="280"/>
                  </a:cubicBezTo>
                  <a:cubicBezTo>
                    <a:pt x="55" y="212"/>
                    <a:pt x="55" y="212"/>
                    <a:pt x="55" y="212"/>
                  </a:cubicBezTo>
                  <a:cubicBezTo>
                    <a:pt x="114" y="259"/>
                    <a:pt x="114" y="259"/>
                    <a:pt x="114" y="259"/>
                  </a:cubicBezTo>
                  <a:cubicBezTo>
                    <a:pt x="116" y="207"/>
                    <a:pt x="116" y="207"/>
                    <a:pt x="116" y="207"/>
                  </a:cubicBezTo>
                  <a:cubicBezTo>
                    <a:pt x="78" y="159"/>
                    <a:pt x="78" y="159"/>
                    <a:pt x="78" y="159"/>
                  </a:cubicBezTo>
                  <a:cubicBezTo>
                    <a:pt x="117" y="187"/>
                    <a:pt x="117" y="187"/>
                    <a:pt x="117" y="187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31" y="146"/>
                    <a:pt x="131" y="146"/>
                    <a:pt x="131" y="146"/>
                  </a:cubicBezTo>
                  <a:cubicBezTo>
                    <a:pt x="160" y="129"/>
                    <a:pt x="160" y="129"/>
                    <a:pt x="160" y="129"/>
                  </a:cubicBezTo>
                  <a:cubicBezTo>
                    <a:pt x="132" y="169"/>
                    <a:pt x="132" y="169"/>
                    <a:pt x="132" y="169"/>
                  </a:cubicBezTo>
                  <a:cubicBezTo>
                    <a:pt x="135" y="237"/>
                    <a:pt x="135" y="237"/>
                    <a:pt x="135" y="237"/>
                  </a:cubicBezTo>
                  <a:cubicBezTo>
                    <a:pt x="201" y="185"/>
                    <a:pt x="201" y="185"/>
                    <a:pt x="201" y="185"/>
                  </a:cubicBezTo>
                  <a:cubicBezTo>
                    <a:pt x="136" y="261"/>
                    <a:pt x="136" y="261"/>
                    <a:pt x="136" y="261"/>
                  </a:cubicBezTo>
                  <a:cubicBezTo>
                    <a:pt x="139" y="331"/>
                    <a:pt x="139" y="331"/>
                    <a:pt x="139" y="331"/>
                  </a:cubicBezTo>
                  <a:cubicBezTo>
                    <a:pt x="220" y="264"/>
                    <a:pt x="220" y="264"/>
                    <a:pt x="220" y="264"/>
                  </a:cubicBezTo>
                  <a:cubicBezTo>
                    <a:pt x="140" y="354"/>
                    <a:pt x="140" y="354"/>
                    <a:pt x="140" y="354"/>
                  </a:cubicBezTo>
                  <a:cubicBezTo>
                    <a:pt x="143" y="409"/>
                    <a:pt x="143" y="409"/>
                    <a:pt x="143" y="409"/>
                  </a:cubicBezTo>
                  <a:cubicBezTo>
                    <a:pt x="204" y="400"/>
                    <a:pt x="251" y="348"/>
                    <a:pt x="251" y="285"/>
                  </a:cubicBezTo>
                  <a:cubicBezTo>
                    <a:pt x="251" y="187"/>
                    <a:pt x="125" y="0"/>
                    <a:pt x="125" y="0"/>
                  </a:cubicBezTo>
                </a:path>
              </a:pathLst>
            </a:custGeom>
            <a:solidFill>
              <a:srgbClr val="19A4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7" name="Freeform 103"/>
            <p:cNvSpPr>
              <a:spLocks/>
            </p:cNvSpPr>
            <p:nvPr/>
          </p:nvSpPr>
          <p:spPr bwMode="gray">
            <a:xfrm>
              <a:off x="4378325" y="2578100"/>
              <a:ext cx="120650" cy="1203325"/>
            </a:xfrm>
            <a:custGeom>
              <a:avLst/>
              <a:gdLst>
                <a:gd name="T0" fmla="*/ 18 w 36"/>
                <a:gd name="T1" fmla="*/ 0 h 382"/>
                <a:gd name="T2" fmla="*/ 10 w 36"/>
                <a:gd name="T3" fmla="*/ 159 h 382"/>
                <a:gd name="T4" fmla="*/ 24 w 36"/>
                <a:gd name="T5" fmla="*/ 169 h 382"/>
                <a:gd name="T6" fmla="*/ 18 w 36"/>
                <a:gd name="T7" fmla="*/ 190 h 382"/>
                <a:gd name="T8" fmla="*/ 9 w 36"/>
                <a:gd name="T9" fmla="*/ 179 h 382"/>
                <a:gd name="T10" fmla="*/ 7 w 36"/>
                <a:gd name="T11" fmla="*/ 231 h 382"/>
                <a:gd name="T12" fmla="*/ 21 w 36"/>
                <a:gd name="T13" fmla="*/ 242 h 382"/>
                <a:gd name="T14" fmla="*/ 18 w 36"/>
                <a:gd name="T15" fmla="*/ 266 h 382"/>
                <a:gd name="T16" fmla="*/ 6 w 36"/>
                <a:gd name="T17" fmla="*/ 252 h 382"/>
                <a:gd name="T18" fmla="*/ 2 w 36"/>
                <a:gd name="T19" fmla="*/ 329 h 382"/>
                <a:gd name="T20" fmla="*/ 18 w 36"/>
                <a:gd name="T21" fmla="*/ 342 h 382"/>
                <a:gd name="T22" fmla="*/ 18 w 36"/>
                <a:gd name="T23" fmla="*/ 369 h 382"/>
                <a:gd name="T24" fmla="*/ 1 w 36"/>
                <a:gd name="T25" fmla="*/ 350 h 382"/>
                <a:gd name="T26" fmla="*/ 0 w 36"/>
                <a:gd name="T27" fmla="*/ 381 h 382"/>
                <a:gd name="T28" fmla="*/ 18 w 36"/>
                <a:gd name="T29" fmla="*/ 382 h 382"/>
                <a:gd name="T30" fmla="*/ 36 w 36"/>
                <a:gd name="T31" fmla="*/ 381 h 382"/>
                <a:gd name="T32" fmla="*/ 33 w 36"/>
                <a:gd name="T33" fmla="*/ 326 h 382"/>
                <a:gd name="T34" fmla="*/ 24 w 36"/>
                <a:gd name="T35" fmla="*/ 337 h 382"/>
                <a:gd name="T36" fmla="*/ 24 w 36"/>
                <a:gd name="T37" fmla="*/ 309 h 382"/>
                <a:gd name="T38" fmla="*/ 32 w 36"/>
                <a:gd name="T39" fmla="*/ 303 h 382"/>
                <a:gd name="T40" fmla="*/ 29 w 36"/>
                <a:gd name="T41" fmla="*/ 233 h 382"/>
                <a:gd name="T42" fmla="*/ 24 w 36"/>
                <a:gd name="T43" fmla="*/ 239 h 382"/>
                <a:gd name="T44" fmla="*/ 21 w 36"/>
                <a:gd name="T45" fmla="*/ 215 h 382"/>
                <a:gd name="T46" fmla="*/ 28 w 36"/>
                <a:gd name="T47" fmla="*/ 209 h 382"/>
                <a:gd name="T48" fmla="*/ 25 w 36"/>
                <a:gd name="T49" fmla="*/ 141 h 382"/>
                <a:gd name="T50" fmla="*/ 24 w 36"/>
                <a:gd name="T51" fmla="*/ 142 h 382"/>
                <a:gd name="T52" fmla="*/ 15 w 36"/>
                <a:gd name="T53" fmla="*/ 123 h 382"/>
                <a:gd name="T54" fmla="*/ 24 w 36"/>
                <a:gd name="T55" fmla="*/ 118 h 382"/>
                <a:gd name="T56" fmla="*/ 18 w 36"/>
                <a:gd name="T57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" h="382">
                  <a:moveTo>
                    <a:pt x="18" y="0"/>
                  </a:moveTo>
                  <a:cubicBezTo>
                    <a:pt x="10" y="159"/>
                    <a:pt x="10" y="159"/>
                    <a:pt x="10" y="159"/>
                  </a:cubicBezTo>
                  <a:cubicBezTo>
                    <a:pt x="24" y="169"/>
                    <a:pt x="24" y="169"/>
                    <a:pt x="24" y="169"/>
                  </a:cubicBezTo>
                  <a:cubicBezTo>
                    <a:pt x="18" y="190"/>
                    <a:pt x="18" y="190"/>
                    <a:pt x="18" y="190"/>
                  </a:cubicBezTo>
                  <a:cubicBezTo>
                    <a:pt x="9" y="179"/>
                    <a:pt x="9" y="179"/>
                    <a:pt x="9" y="179"/>
                  </a:cubicBezTo>
                  <a:cubicBezTo>
                    <a:pt x="7" y="231"/>
                    <a:pt x="7" y="231"/>
                    <a:pt x="7" y="231"/>
                  </a:cubicBezTo>
                  <a:cubicBezTo>
                    <a:pt x="21" y="242"/>
                    <a:pt x="21" y="242"/>
                    <a:pt x="21" y="242"/>
                  </a:cubicBezTo>
                  <a:cubicBezTo>
                    <a:pt x="18" y="266"/>
                    <a:pt x="18" y="266"/>
                    <a:pt x="18" y="266"/>
                  </a:cubicBezTo>
                  <a:cubicBezTo>
                    <a:pt x="6" y="252"/>
                    <a:pt x="6" y="252"/>
                    <a:pt x="6" y="252"/>
                  </a:cubicBezTo>
                  <a:cubicBezTo>
                    <a:pt x="2" y="329"/>
                    <a:pt x="2" y="329"/>
                    <a:pt x="2" y="329"/>
                  </a:cubicBezTo>
                  <a:cubicBezTo>
                    <a:pt x="18" y="342"/>
                    <a:pt x="18" y="342"/>
                    <a:pt x="18" y="342"/>
                  </a:cubicBezTo>
                  <a:cubicBezTo>
                    <a:pt x="18" y="369"/>
                    <a:pt x="18" y="369"/>
                    <a:pt x="18" y="369"/>
                  </a:cubicBezTo>
                  <a:cubicBezTo>
                    <a:pt x="1" y="350"/>
                    <a:pt x="1" y="350"/>
                    <a:pt x="1" y="350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6" y="382"/>
                    <a:pt x="12" y="382"/>
                    <a:pt x="18" y="382"/>
                  </a:cubicBezTo>
                  <a:cubicBezTo>
                    <a:pt x="24" y="382"/>
                    <a:pt x="30" y="382"/>
                    <a:pt x="36" y="381"/>
                  </a:cubicBezTo>
                  <a:cubicBezTo>
                    <a:pt x="33" y="326"/>
                    <a:pt x="33" y="326"/>
                    <a:pt x="33" y="326"/>
                  </a:cubicBezTo>
                  <a:cubicBezTo>
                    <a:pt x="24" y="337"/>
                    <a:pt x="24" y="337"/>
                    <a:pt x="24" y="337"/>
                  </a:cubicBezTo>
                  <a:cubicBezTo>
                    <a:pt x="24" y="309"/>
                    <a:pt x="24" y="309"/>
                    <a:pt x="24" y="309"/>
                  </a:cubicBezTo>
                  <a:cubicBezTo>
                    <a:pt x="32" y="303"/>
                    <a:pt x="32" y="303"/>
                    <a:pt x="32" y="303"/>
                  </a:cubicBezTo>
                  <a:cubicBezTo>
                    <a:pt x="29" y="233"/>
                    <a:pt x="29" y="233"/>
                    <a:pt x="29" y="233"/>
                  </a:cubicBezTo>
                  <a:cubicBezTo>
                    <a:pt x="24" y="239"/>
                    <a:pt x="24" y="239"/>
                    <a:pt x="24" y="239"/>
                  </a:cubicBezTo>
                  <a:cubicBezTo>
                    <a:pt x="21" y="215"/>
                    <a:pt x="21" y="215"/>
                    <a:pt x="21" y="215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4" y="142"/>
                    <a:pt x="24" y="142"/>
                    <a:pt x="24" y="142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8" name="Freeform 104"/>
            <p:cNvSpPr>
              <a:spLocks/>
            </p:cNvSpPr>
            <p:nvPr/>
          </p:nvSpPr>
          <p:spPr bwMode="gray">
            <a:xfrm>
              <a:off x="4140200" y="3422650"/>
              <a:ext cx="298450" cy="317500"/>
            </a:xfrm>
            <a:custGeom>
              <a:avLst/>
              <a:gdLst>
                <a:gd name="T0" fmla="*/ 0 w 188"/>
                <a:gd name="T1" fmla="*/ 0 h 200"/>
                <a:gd name="T2" fmla="*/ 152 w 188"/>
                <a:gd name="T3" fmla="*/ 162 h 200"/>
                <a:gd name="T4" fmla="*/ 188 w 188"/>
                <a:gd name="T5" fmla="*/ 200 h 200"/>
                <a:gd name="T6" fmla="*/ 188 w 188"/>
                <a:gd name="T7" fmla="*/ 146 h 200"/>
                <a:gd name="T8" fmla="*/ 154 w 188"/>
                <a:gd name="T9" fmla="*/ 121 h 200"/>
                <a:gd name="T10" fmla="*/ 0 w 188"/>
                <a:gd name="T1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200">
                  <a:moveTo>
                    <a:pt x="0" y="0"/>
                  </a:moveTo>
                  <a:lnTo>
                    <a:pt x="152" y="162"/>
                  </a:lnTo>
                  <a:lnTo>
                    <a:pt x="188" y="200"/>
                  </a:lnTo>
                  <a:lnTo>
                    <a:pt x="188" y="146"/>
                  </a:lnTo>
                  <a:lnTo>
                    <a:pt x="154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9" name="Freeform 105"/>
            <p:cNvSpPr>
              <a:spLocks/>
            </p:cNvSpPr>
            <p:nvPr/>
          </p:nvSpPr>
          <p:spPr bwMode="gray">
            <a:xfrm>
              <a:off x="4140200" y="3422650"/>
              <a:ext cx="298450" cy="317500"/>
            </a:xfrm>
            <a:custGeom>
              <a:avLst/>
              <a:gdLst>
                <a:gd name="T0" fmla="*/ 0 w 188"/>
                <a:gd name="T1" fmla="*/ 0 h 200"/>
                <a:gd name="T2" fmla="*/ 152 w 188"/>
                <a:gd name="T3" fmla="*/ 162 h 200"/>
                <a:gd name="T4" fmla="*/ 188 w 188"/>
                <a:gd name="T5" fmla="*/ 200 h 200"/>
                <a:gd name="T6" fmla="*/ 188 w 188"/>
                <a:gd name="T7" fmla="*/ 146 h 200"/>
                <a:gd name="T8" fmla="*/ 154 w 188"/>
                <a:gd name="T9" fmla="*/ 121 h 200"/>
                <a:gd name="T10" fmla="*/ 0 w 188"/>
                <a:gd name="T1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200">
                  <a:moveTo>
                    <a:pt x="0" y="0"/>
                  </a:moveTo>
                  <a:lnTo>
                    <a:pt x="152" y="162"/>
                  </a:lnTo>
                  <a:lnTo>
                    <a:pt x="188" y="200"/>
                  </a:lnTo>
                  <a:lnTo>
                    <a:pt x="188" y="146"/>
                  </a:lnTo>
                  <a:lnTo>
                    <a:pt x="154" y="12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0" name="Freeform 106"/>
            <p:cNvSpPr>
              <a:spLocks/>
            </p:cNvSpPr>
            <p:nvPr/>
          </p:nvSpPr>
          <p:spPr bwMode="gray">
            <a:xfrm>
              <a:off x="4203700" y="3157538"/>
              <a:ext cx="244475" cy="258762"/>
            </a:xfrm>
            <a:custGeom>
              <a:avLst/>
              <a:gdLst>
                <a:gd name="T0" fmla="*/ 0 w 154"/>
                <a:gd name="T1" fmla="*/ 0 h 163"/>
                <a:gd name="T2" fmla="*/ 122 w 154"/>
                <a:gd name="T3" fmla="*/ 135 h 163"/>
                <a:gd name="T4" fmla="*/ 148 w 154"/>
                <a:gd name="T5" fmla="*/ 163 h 163"/>
                <a:gd name="T6" fmla="*/ 154 w 154"/>
                <a:gd name="T7" fmla="*/ 115 h 163"/>
                <a:gd name="T8" fmla="*/ 124 w 154"/>
                <a:gd name="T9" fmla="*/ 93 h 163"/>
                <a:gd name="T10" fmla="*/ 0 w 154"/>
                <a:gd name="T1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63">
                  <a:moveTo>
                    <a:pt x="0" y="0"/>
                  </a:moveTo>
                  <a:lnTo>
                    <a:pt x="122" y="135"/>
                  </a:lnTo>
                  <a:lnTo>
                    <a:pt x="148" y="163"/>
                  </a:lnTo>
                  <a:lnTo>
                    <a:pt x="154" y="115"/>
                  </a:lnTo>
                  <a:lnTo>
                    <a:pt x="124" y="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1" name="Freeform 107"/>
            <p:cNvSpPr>
              <a:spLocks/>
            </p:cNvSpPr>
            <p:nvPr/>
          </p:nvSpPr>
          <p:spPr bwMode="gray">
            <a:xfrm>
              <a:off x="4203700" y="3157538"/>
              <a:ext cx="244475" cy="258762"/>
            </a:xfrm>
            <a:custGeom>
              <a:avLst/>
              <a:gdLst>
                <a:gd name="T0" fmla="*/ 0 w 154"/>
                <a:gd name="T1" fmla="*/ 0 h 163"/>
                <a:gd name="T2" fmla="*/ 122 w 154"/>
                <a:gd name="T3" fmla="*/ 135 h 163"/>
                <a:gd name="T4" fmla="*/ 148 w 154"/>
                <a:gd name="T5" fmla="*/ 163 h 163"/>
                <a:gd name="T6" fmla="*/ 154 w 154"/>
                <a:gd name="T7" fmla="*/ 115 h 163"/>
                <a:gd name="T8" fmla="*/ 124 w 154"/>
                <a:gd name="T9" fmla="*/ 93 h 163"/>
                <a:gd name="T10" fmla="*/ 0 w 154"/>
                <a:gd name="T1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63">
                  <a:moveTo>
                    <a:pt x="0" y="0"/>
                  </a:moveTo>
                  <a:lnTo>
                    <a:pt x="122" y="135"/>
                  </a:lnTo>
                  <a:lnTo>
                    <a:pt x="148" y="163"/>
                  </a:lnTo>
                  <a:lnTo>
                    <a:pt x="154" y="115"/>
                  </a:lnTo>
                  <a:lnTo>
                    <a:pt x="124" y="9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2" name="Freeform 108"/>
            <p:cNvSpPr>
              <a:spLocks/>
            </p:cNvSpPr>
            <p:nvPr/>
          </p:nvSpPr>
          <p:spPr bwMode="gray">
            <a:xfrm>
              <a:off x="4279900" y="2990850"/>
              <a:ext cx="177800" cy="185737"/>
            </a:xfrm>
            <a:custGeom>
              <a:avLst/>
              <a:gdLst>
                <a:gd name="T0" fmla="*/ 0 w 112"/>
                <a:gd name="T1" fmla="*/ 0 h 117"/>
                <a:gd name="T2" fmla="*/ 81 w 112"/>
                <a:gd name="T3" fmla="*/ 95 h 117"/>
                <a:gd name="T4" fmla="*/ 100 w 112"/>
                <a:gd name="T5" fmla="*/ 117 h 117"/>
                <a:gd name="T6" fmla="*/ 112 w 112"/>
                <a:gd name="T7" fmla="*/ 75 h 117"/>
                <a:gd name="T8" fmla="*/ 83 w 112"/>
                <a:gd name="T9" fmla="*/ 55 h 117"/>
                <a:gd name="T10" fmla="*/ 0 w 112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17">
                  <a:moveTo>
                    <a:pt x="0" y="0"/>
                  </a:moveTo>
                  <a:lnTo>
                    <a:pt x="81" y="95"/>
                  </a:lnTo>
                  <a:lnTo>
                    <a:pt x="100" y="117"/>
                  </a:lnTo>
                  <a:lnTo>
                    <a:pt x="112" y="75"/>
                  </a:lnTo>
                  <a:lnTo>
                    <a:pt x="83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3" name="Freeform 109"/>
            <p:cNvSpPr>
              <a:spLocks/>
            </p:cNvSpPr>
            <p:nvPr/>
          </p:nvSpPr>
          <p:spPr bwMode="gray">
            <a:xfrm>
              <a:off x="4279900" y="2990850"/>
              <a:ext cx="177800" cy="185737"/>
            </a:xfrm>
            <a:custGeom>
              <a:avLst/>
              <a:gdLst>
                <a:gd name="T0" fmla="*/ 0 w 112"/>
                <a:gd name="T1" fmla="*/ 0 h 117"/>
                <a:gd name="T2" fmla="*/ 81 w 112"/>
                <a:gd name="T3" fmla="*/ 95 h 117"/>
                <a:gd name="T4" fmla="*/ 100 w 112"/>
                <a:gd name="T5" fmla="*/ 117 h 117"/>
                <a:gd name="T6" fmla="*/ 112 w 112"/>
                <a:gd name="T7" fmla="*/ 75 h 117"/>
                <a:gd name="T8" fmla="*/ 83 w 112"/>
                <a:gd name="T9" fmla="*/ 55 h 117"/>
                <a:gd name="T10" fmla="*/ 0 w 112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17">
                  <a:moveTo>
                    <a:pt x="0" y="0"/>
                  </a:moveTo>
                  <a:lnTo>
                    <a:pt x="81" y="95"/>
                  </a:lnTo>
                  <a:lnTo>
                    <a:pt x="100" y="117"/>
                  </a:lnTo>
                  <a:lnTo>
                    <a:pt x="112" y="75"/>
                  </a:lnTo>
                  <a:lnTo>
                    <a:pt x="83" y="5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4" name="Freeform 110"/>
            <p:cNvSpPr>
              <a:spLocks/>
            </p:cNvSpPr>
            <p:nvPr/>
          </p:nvSpPr>
          <p:spPr bwMode="gray">
            <a:xfrm>
              <a:off x="4457700" y="3321050"/>
              <a:ext cx="298450" cy="317500"/>
            </a:xfrm>
            <a:custGeom>
              <a:avLst/>
              <a:gdLst>
                <a:gd name="T0" fmla="*/ 188 w 188"/>
                <a:gd name="T1" fmla="*/ 0 h 200"/>
                <a:gd name="T2" fmla="*/ 17 w 188"/>
                <a:gd name="T3" fmla="*/ 133 h 200"/>
                <a:gd name="T4" fmla="*/ 0 w 188"/>
                <a:gd name="T5" fmla="*/ 145 h 200"/>
                <a:gd name="T6" fmla="*/ 0 w 188"/>
                <a:gd name="T7" fmla="*/ 200 h 200"/>
                <a:gd name="T8" fmla="*/ 19 w 188"/>
                <a:gd name="T9" fmla="*/ 179 h 200"/>
                <a:gd name="T10" fmla="*/ 188 w 188"/>
                <a:gd name="T1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200">
                  <a:moveTo>
                    <a:pt x="188" y="0"/>
                  </a:moveTo>
                  <a:lnTo>
                    <a:pt x="17" y="133"/>
                  </a:lnTo>
                  <a:lnTo>
                    <a:pt x="0" y="145"/>
                  </a:lnTo>
                  <a:lnTo>
                    <a:pt x="0" y="200"/>
                  </a:lnTo>
                  <a:lnTo>
                    <a:pt x="19" y="179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5" name="Freeform 111"/>
            <p:cNvSpPr>
              <a:spLocks/>
            </p:cNvSpPr>
            <p:nvPr/>
          </p:nvSpPr>
          <p:spPr bwMode="gray">
            <a:xfrm>
              <a:off x="4457700" y="3321050"/>
              <a:ext cx="298450" cy="317500"/>
            </a:xfrm>
            <a:custGeom>
              <a:avLst/>
              <a:gdLst>
                <a:gd name="T0" fmla="*/ 188 w 188"/>
                <a:gd name="T1" fmla="*/ 0 h 200"/>
                <a:gd name="T2" fmla="*/ 17 w 188"/>
                <a:gd name="T3" fmla="*/ 133 h 200"/>
                <a:gd name="T4" fmla="*/ 0 w 188"/>
                <a:gd name="T5" fmla="*/ 145 h 200"/>
                <a:gd name="T6" fmla="*/ 0 w 188"/>
                <a:gd name="T7" fmla="*/ 200 h 200"/>
                <a:gd name="T8" fmla="*/ 19 w 188"/>
                <a:gd name="T9" fmla="*/ 179 h 200"/>
                <a:gd name="T10" fmla="*/ 188 w 188"/>
                <a:gd name="T1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200">
                  <a:moveTo>
                    <a:pt x="188" y="0"/>
                  </a:moveTo>
                  <a:lnTo>
                    <a:pt x="17" y="133"/>
                  </a:lnTo>
                  <a:lnTo>
                    <a:pt x="0" y="145"/>
                  </a:lnTo>
                  <a:lnTo>
                    <a:pt x="0" y="200"/>
                  </a:lnTo>
                  <a:lnTo>
                    <a:pt x="19" y="179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6" name="Freeform 112"/>
            <p:cNvSpPr>
              <a:spLocks/>
            </p:cNvSpPr>
            <p:nvPr/>
          </p:nvSpPr>
          <p:spPr bwMode="gray">
            <a:xfrm>
              <a:off x="4448175" y="3071813"/>
              <a:ext cx="244475" cy="258762"/>
            </a:xfrm>
            <a:custGeom>
              <a:avLst/>
              <a:gdLst>
                <a:gd name="T0" fmla="*/ 154 w 154"/>
                <a:gd name="T1" fmla="*/ 0 h 163"/>
                <a:gd name="T2" fmla="*/ 15 w 154"/>
                <a:gd name="T3" fmla="*/ 104 h 163"/>
                <a:gd name="T4" fmla="*/ 0 w 154"/>
                <a:gd name="T5" fmla="*/ 116 h 163"/>
                <a:gd name="T6" fmla="*/ 6 w 154"/>
                <a:gd name="T7" fmla="*/ 163 h 163"/>
                <a:gd name="T8" fmla="*/ 17 w 154"/>
                <a:gd name="T9" fmla="*/ 151 h 163"/>
                <a:gd name="T10" fmla="*/ 154 w 154"/>
                <a:gd name="T1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63">
                  <a:moveTo>
                    <a:pt x="154" y="0"/>
                  </a:moveTo>
                  <a:lnTo>
                    <a:pt x="15" y="104"/>
                  </a:lnTo>
                  <a:lnTo>
                    <a:pt x="0" y="116"/>
                  </a:lnTo>
                  <a:lnTo>
                    <a:pt x="6" y="163"/>
                  </a:lnTo>
                  <a:lnTo>
                    <a:pt x="17" y="151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7" name="Freeform 113"/>
            <p:cNvSpPr>
              <a:spLocks/>
            </p:cNvSpPr>
            <p:nvPr/>
          </p:nvSpPr>
          <p:spPr bwMode="gray">
            <a:xfrm>
              <a:off x="4448175" y="3071813"/>
              <a:ext cx="244475" cy="258762"/>
            </a:xfrm>
            <a:custGeom>
              <a:avLst/>
              <a:gdLst>
                <a:gd name="T0" fmla="*/ 154 w 154"/>
                <a:gd name="T1" fmla="*/ 0 h 163"/>
                <a:gd name="T2" fmla="*/ 15 w 154"/>
                <a:gd name="T3" fmla="*/ 104 h 163"/>
                <a:gd name="T4" fmla="*/ 0 w 154"/>
                <a:gd name="T5" fmla="*/ 116 h 163"/>
                <a:gd name="T6" fmla="*/ 6 w 154"/>
                <a:gd name="T7" fmla="*/ 163 h 163"/>
                <a:gd name="T8" fmla="*/ 17 w 154"/>
                <a:gd name="T9" fmla="*/ 151 h 163"/>
                <a:gd name="T10" fmla="*/ 154 w 154"/>
                <a:gd name="T1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63">
                  <a:moveTo>
                    <a:pt x="154" y="0"/>
                  </a:moveTo>
                  <a:lnTo>
                    <a:pt x="15" y="104"/>
                  </a:lnTo>
                  <a:lnTo>
                    <a:pt x="0" y="116"/>
                  </a:lnTo>
                  <a:lnTo>
                    <a:pt x="6" y="163"/>
                  </a:lnTo>
                  <a:lnTo>
                    <a:pt x="17" y="151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8" name="Freeform 114"/>
            <p:cNvSpPr>
              <a:spLocks/>
            </p:cNvSpPr>
            <p:nvPr/>
          </p:nvSpPr>
          <p:spPr bwMode="gray">
            <a:xfrm>
              <a:off x="4427538" y="2895600"/>
              <a:ext cx="128587" cy="130175"/>
            </a:xfrm>
            <a:custGeom>
              <a:avLst/>
              <a:gdLst>
                <a:gd name="T0" fmla="*/ 81 w 81"/>
                <a:gd name="T1" fmla="*/ 0 h 82"/>
                <a:gd name="T2" fmla="*/ 19 w 81"/>
                <a:gd name="T3" fmla="*/ 34 h 82"/>
                <a:gd name="T4" fmla="*/ 0 w 81"/>
                <a:gd name="T5" fmla="*/ 44 h 82"/>
                <a:gd name="T6" fmla="*/ 19 w 81"/>
                <a:gd name="T7" fmla="*/ 82 h 82"/>
                <a:gd name="T8" fmla="*/ 21 w 81"/>
                <a:gd name="T9" fmla="*/ 80 h 82"/>
                <a:gd name="T10" fmla="*/ 81 w 81"/>
                <a:gd name="T1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2">
                  <a:moveTo>
                    <a:pt x="81" y="0"/>
                  </a:moveTo>
                  <a:lnTo>
                    <a:pt x="19" y="34"/>
                  </a:lnTo>
                  <a:lnTo>
                    <a:pt x="0" y="44"/>
                  </a:lnTo>
                  <a:lnTo>
                    <a:pt x="19" y="82"/>
                  </a:lnTo>
                  <a:lnTo>
                    <a:pt x="21" y="8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9" name="Freeform 115"/>
            <p:cNvSpPr>
              <a:spLocks/>
            </p:cNvSpPr>
            <p:nvPr/>
          </p:nvSpPr>
          <p:spPr bwMode="gray">
            <a:xfrm>
              <a:off x="4427538" y="2895600"/>
              <a:ext cx="128587" cy="130175"/>
            </a:xfrm>
            <a:custGeom>
              <a:avLst/>
              <a:gdLst>
                <a:gd name="T0" fmla="*/ 81 w 81"/>
                <a:gd name="T1" fmla="*/ 0 h 82"/>
                <a:gd name="T2" fmla="*/ 19 w 81"/>
                <a:gd name="T3" fmla="*/ 34 h 82"/>
                <a:gd name="T4" fmla="*/ 0 w 81"/>
                <a:gd name="T5" fmla="*/ 44 h 82"/>
                <a:gd name="T6" fmla="*/ 19 w 81"/>
                <a:gd name="T7" fmla="*/ 82 h 82"/>
                <a:gd name="T8" fmla="*/ 21 w 81"/>
                <a:gd name="T9" fmla="*/ 80 h 82"/>
                <a:gd name="T10" fmla="*/ 81 w 81"/>
                <a:gd name="T1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2">
                  <a:moveTo>
                    <a:pt x="81" y="0"/>
                  </a:moveTo>
                  <a:lnTo>
                    <a:pt x="19" y="34"/>
                  </a:lnTo>
                  <a:lnTo>
                    <a:pt x="0" y="44"/>
                  </a:lnTo>
                  <a:lnTo>
                    <a:pt x="19" y="82"/>
                  </a:lnTo>
                  <a:lnTo>
                    <a:pt x="21" y="80"/>
                  </a:lnTo>
                  <a:lnTo>
                    <a:pt x="8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0" name="Oval 116"/>
            <p:cNvSpPr>
              <a:spLocks noChangeArrowheads="1"/>
            </p:cNvSpPr>
            <p:nvPr/>
          </p:nvSpPr>
          <p:spPr bwMode="gray">
            <a:xfrm>
              <a:off x="5084763" y="2427288"/>
              <a:ext cx="1593850" cy="1495425"/>
            </a:xfrm>
            <a:prstGeom prst="ellipse">
              <a:avLst/>
            </a:prstGeom>
            <a:solidFill>
              <a:srgbClr val="5A82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1" name="Freeform 117"/>
            <p:cNvSpPr>
              <a:spLocks/>
            </p:cNvSpPr>
            <p:nvPr/>
          </p:nvSpPr>
          <p:spPr bwMode="gray">
            <a:xfrm>
              <a:off x="5789613" y="2606675"/>
              <a:ext cx="187325" cy="1784350"/>
            </a:xfrm>
            <a:custGeom>
              <a:avLst/>
              <a:gdLst>
                <a:gd name="T0" fmla="*/ 59 w 118"/>
                <a:gd name="T1" fmla="*/ 0 h 1124"/>
                <a:gd name="T2" fmla="*/ 0 w 118"/>
                <a:gd name="T3" fmla="*/ 1124 h 1124"/>
                <a:gd name="T4" fmla="*/ 118 w 118"/>
                <a:gd name="T5" fmla="*/ 1124 h 1124"/>
                <a:gd name="T6" fmla="*/ 59 w 118"/>
                <a:gd name="T7" fmla="*/ 0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" h="1124">
                  <a:moveTo>
                    <a:pt x="59" y="0"/>
                  </a:moveTo>
                  <a:lnTo>
                    <a:pt x="0" y="1124"/>
                  </a:lnTo>
                  <a:lnTo>
                    <a:pt x="118" y="112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2" name="Freeform 118"/>
            <p:cNvSpPr>
              <a:spLocks/>
            </p:cNvSpPr>
            <p:nvPr/>
          </p:nvSpPr>
          <p:spPr bwMode="gray">
            <a:xfrm>
              <a:off x="5813425" y="2698750"/>
              <a:ext cx="139700" cy="1265237"/>
            </a:xfrm>
            <a:custGeom>
              <a:avLst/>
              <a:gdLst>
                <a:gd name="T0" fmla="*/ 44 w 88"/>
                <a:gd name="T1" fmla="*/ 0 h 797"/>
                <a:gd name="T2" fmla="*/ 0 w 88"/>
                <a:gd name="T3" fmla="*/ 797 h 797"/>
                <a:gd name="T4" fmla="*/ 88 w 88"/>
                <a:gd name="T5" fmla="*/ 797 h 797"/>
                <a:gd name="T6" fmla="*/ 44 w 88"/>
                <a:gd name="T7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797">
                  <a:moveTo>
                    <a:pt x="44" y="0"/>
                  </a:moveTo>
                  <a:lnTo>
                    <a:pt x="0" y="797"/>
                  </a:lnTo>
                  <a:lnTo>
                    <a:pt x="88" y="79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3" name="Freeform 119"/>
            <p:cNvSpPr>
              <a:spLocks/>
            </p:cNvSpPr>
            <p:nvPr/>
          </p:nvSpPr>
          <p:spPr bwMode="gray">
            <a:xfrm>
              <a:off x="5545138" y="3541713"/>
              <a:ext cx="338137" cy="317500"/>
            </a:xfrm>
            <a:custGeom>
              <a:avLst/>
              <a:gdLst>
                <a:gd name="T0" fmla="*/ 0 w 213"/>
                <a:gd name="T1" fmla="*/ 0 h 200"/>
                <a:gd name="T2" fmla="*/ 177 w 213"/>
                <a:gd name="T3" fmla="*/ 200 h 200"/>
                <a:gd name="T4" fmla="*/ 213 w 213"/>
                <a:gd name="T5" fmla="*/ 167 h 200"/>
                <a:gd name="T6" fmla="*/ 0 w 213"/>
                <a:gd name="T7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200">
                  <a:moveTo>
                    <a:pt x="0" y="0"/>
                  </a:moveTo>
                  <a:lnTo>
                    <a:pt x="177" y="200"/>
                  </a:lnTo>
                  <a:lnTo>
                    <a:pt x="213" y="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4" name="Freeform 120"/>
            <p:cNvSpPr>
              <a:spLocks/>
            </p:cNvSpPr>
            <p:nvPr/>
          </p:nvSpPr>
          <p:spPr bwMode="gray">
            <a:xfrm>
              <a:off x="5605463" y="3163888"/>
              <a:ext cx="298450" cy="279400"/>
            </a:xfrm>
            <a:custGeom>
              <a:avLst/>
              <a:gdLst>
                <a:gd name="T0" fmla="*/ 0 w 188"/>
                <a:gd name="T1" fmla="*/ 0 h 176"/>
                <a:gd name="T2" fmla="*/ 152 w 188"/>
                <a:gd name="T3" fmla="*/ 176 h 176"/>
                <a:gd name="T4" fmla="*/ 188 w 188"/>
                <a:gd name="T5" fmla="*/ 143 h 176"/>
                <a:gd name="T6" fmla="*/ 0 w 188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176">
                  <a:moveTo>
                    <a:pt x="0" y="0"/>
                  </a:moveTo>
                  <a:lnTo>
                    <a:pt x="152" y="176"/>
                  </a:lnTo>
                  <a:lnTo>
                    <a:pt x="188" y="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5" name="Freeform 121"/>
            <p:cNvSpPr>
              <a:spLocks/>
            </p:cNvSpPr>
            <p:nvPr/>
          </p:nvSpPr>
          <p:spPr bwMode="gray">
            <a:xfrm>
              <a:off x="5672138" y="2927350"/>
              <a:ext cx="231775" cy="233362"/>
            </a:xfrm>
            <a:custGeom>
              <a:avLst/>
              <a:gdLst>
                <a:gd name="T0" fmla="*/ 0 w 146"/>
                <a:gd name="T1" fmla="*/ 0 h 147"/>
                <a:gd name="T2" fmla="*/ 120 w 146"/>
                <a:gd name="T3" fmla="*/ 147 h 147"/>
                <a:gd name="T4" fmla="*/ 146 w 146"/>
                <a:gd name="T5" fmla="*/ 105 h 147"/>
                <a:gd name="T6" fmla="*/ 0 w 146"/>
                <a:gd name="T7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147">
                  <a:moveTo>
                    <a:pt x="0" y="0"/>
                  </a:moveTo>
                  <a:lnTo>
                    <a:pt x="120" y="147"/>
                  </a:lnTo>
                  <a:lnTo>
                    <a:pt x="146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6" name="Freeform 122"/>
            <p:cNvSpPr>
              <a:spLocks/>
            </p:cNvSpPr>
            <p:nvPr/>
          </p:nvSpPr>
          <p:spPr bwMode="gray">
            <a:xfrm>
              <a:off x="5880100" y="3422650"/>
              <a:ext cx="338137" cy="320675"/>
            </a:xfrm>
            <a:custGeom>
              <a:avLst/>
              <a:gdLst>
                <a:gd name="T0" fmla="*/ 213 w 213"/>
                <a:gd name="T1" fmla="*/ 0 h 202"/>
                <a:gd name="T2" fmla="*/ 36 w 213"/>
                <a:gd name="T3" fmla="*/ 202 h 202"/>
                <a:gd name="T4" fmla="*/ 0 w 213"/>
                <a:gd name="T5" fmla="*/ 168 h 202"/>
                <a:gd name="T6" fmla="*/ 213 w 213"/>
                <a:gd name="T7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202">
                  <a:moveTo>
                    <a:pt x="213" y="0"/>
                  </a:moveTo>
                  <a:lnTo>
                    <a:pt x="36" y="202"/>
                  </a:lnTo>
                  <a:lnTo>
                    <a:pt x="0" y="168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7" name="Freeform 123"/>
            <p:cNvSpPr>
              <a:spLocks/>
            </p:cNvSpPr>
            <p:nvPr/>
          </p:nvSpPr>
          <p:spPr bwMode="gray">
            <a:xfrm>
              <a:off x="5859463" y="3233738"/>
              <a:ext cx="298450" cy="276225"/>
            </a:xfrm>
            <a:custGeom>
              <a:avLst/>
              <a:gdLst>
                <a:gd name="T0" fmla="*/ 188 w 188"/>
                <a:gd name="T1" fmla="*/ 0 h 174"/>
                <a:gd name="T2" fmla="*/ 36 w 188"/>
                <a:gd name="T3" fmla="*/ 174 h 174"/>
                <a:gd name="T4" fmla="*/ 0 w 188"/>
                <a:gd name="T5" fmla="*/ 140 h 174"/>
                <a:gd name="T6" fmla="*/ 188 w 188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174">
                  <a:moveTo>
                    <a:pt x="188" y="0"/>
                  </a:moveTo>
                  <a:lnTo>
                    <a:pt x="36" y="174"/>
                  </a:lnTo>
                  <a:lnTo>
                    <a:pt x="0" y="14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8" name="Freeform 124"/>
            <p:cNvSpPr>
              <a:spLocks/>
            </p:cNvSpPr>
            <p:nvPr/>
          </p:nvSpPr>
          <p:spPr bwMode="gray">
            <a:xfrm>
              <a:off x="5883275" y="2830513"/>
              <a:ext cx="130175" cy="160337"/>
            </a:xfrm>
            <a:custGeom>
              <a:avLst/>
              <a:gdLst>
                <a:gd name="T0" fmla="*/ 82 w 82"/>
                <a:gd name="T1" fmla="*/ 0 h 101"/>
                <a:gd name="T2" fmla="*/ 8 w 82"/>
                <a:gd name="T3" fmla="*/ 101 h 101"/>
                <a:gd name="T4" fmla="*/ 0 w 82"/>
                <a:gd name="T5" fmla="*/ 61 h 101"/>
                <a:gd name="T6" fmla="*/ 82 w 82"/>
                <a:gd name="T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01">
                  <a:moveTo>
                    <a:pt x="82" y="0"/>
                  </a:moveTo>
                  <a:lnTo>
                    <a:pt x="8" y="101"/>
                  </a:lnTo>
                  <a:lnTo>
                    <a:pt x="0" y="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9" name="Freeform 125"/>
            <p:cNvSpPr>
              <a:spLocks/>
            </p:cNvSpPr>
            <p:nvPr/>
          </p:nvSpPr>
          <p:spPr bwMode="gray">
            <a:xfrm>
              <a:off x="3894138" y="3362325"/>
              <a:ext cx="98425" cy="966787"/>
            </a:xfrm>
            <a:custGeom>
              <a:avLst/>
              <a:gdLst>
                <a:gd name="T0" fmla="*/ 62 w 62"/>
                <a:gd name="T1" fmla="*/ 609 h 609"/>
                <a:gd name="T2" fmla="*/ 30 w 62"/>
                <a:gd name="T3" fmla="*/ 0 h 609"/>
                <a:gd name="T4" fmla="*/ 0 w 62"/>
                <a:gd name="T5" fmla="*/ 609 h 609"/>
                <a:gd name="T6" fmla="*/ 62 w 62"/>
                <a:gd name="T7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609">
                  <a:moveTo>
                    <a:pt x="62" y="609"/>
                  </a:moveTo>
                  <a:lnTo>
                    <a:pt x="30" y="0"/>
                  </a:lnTo>
                  <a:lnTo>
                    <a:pt x="0" y="609"/>
                  </a:lnTo>
                  <a:lnTo>
                    <a:pt x="62" y="609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0" name="Freeform 126"/>
            <p:cNvSpPr>
              <a:spLocks/>
            </p:cNvSpPr>
            <p:nvPr/>
          </p:nvSpPr>
          <p:spPr bwMode="gray">
            <a:xfrm>
              <a:off x="3894138" y="3362325"/>
              <a:ext cx="98425" cy="966787"/>
            </a:xfrm>
            <a:custGeom>
              <a:avLst/>
              <a:gdLst>
                <a:gd name="T0" fmla="*/ 62 w 62"/>
                <a:gd name="T1" fmla="*/ 609 h 609"/>
                <a:gd name="T2" fmla="*/ 30 w 62"/>
                <a:gd name="T3" fmla="*/ 0 h 609"/>
                <a:gd name="T4" fmla="*/ 0 w 62"/>
                <a:gd name="T5" fmla="*/ 609 h 609"/>
                <a:gd name="T6" fmla="*/ 62 w 62"/>
                <a:gd name="T7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609">
                  <a:moveTo>
                    <a:pt x="62" y="609"/>
                  </a:moveTo>
                  <a:lnTo>
                    <a:pt x="30" y="0"/>
                  </a:lnTo>
                  <a:lnTo>
                    <a:pt x="0" y="609"/>
                  </a:lnTo>
                  <a:lnTo>
                    <a:pt x="62" y="60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1" name="Freeform 127"/>
            <p:cNvSpPr>
              <a:spLocks/>
            </p:cNvSpPr>
            <p:nvPr/>
          </p:nvSpPr>
          <p:spPr bwMode="gray">
            <a:xfrm>
              <a:off x="3941763" y="3900488"/>
              <a:ext cx="187325" cy="198437"/>
            </a:xfrm>
            <a:custGeom>
              <a:avLst/>
              <a:gdLst>
                <a:gd name="T0" fmla="*/ 0 w 118"/>
                <a:gd name="T1" fmla="*/ 125 h 125"/>
                <a:gd name="T2" fmla="*/ 118 w 118"/>
                <a:gd name="T3" fmla="*/ 0 h 125"/>
                <a:gd name="T4" fmla="*/ 0 w 118"/>
                <a:gd name="T5" fmla="*/ 91 h 125"/>
                <a:gd name="T6" fmla="*/ 0 w 118"/>
                <a:gd name="T7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" h="125">
                  <a:moveTo>
                    <a:pt x="0" y="125"/>
                  </a:moveTo>
                  <a:lnTo>
                    <a:pt x="118" y="0"/>
                  </a:lnTo>
                  <a:lnTo>
                    <a:pt x="0" y="9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2" name="Freeform 128"/>
            <p:cNvSpPr>
              <a:spLocks/>
            </p:cNvSpPr>
            <p:nvPr/>
          </p:nvSpPr>
          <p:spPr bwMode="gray">
            <a:xfrm>
              <a:off x="3941763" y="3900488"/>
              <a:ext cx="187325" cy="198437"/>
            </a:xfrm>
            <a:custGeom>
              <a:avLst/>
              <a:gdLst>
                <a:gd name="T0" fmla="*/ 0 w 118"/>
                <a:gd name="T1" fmla="*/ 125 h 125"/>
                <a:gd name="T2" fmla="*/ 118 w 118"/>
                <a:gd name="T3" fmla="*/ 0 h 125"/>
                <a:gd name="T4" fmla="*/ 0 w 118"/>
                <a:gd name="T5" fmla="*/ 91 h 125"/>
                <a:gd name="T6" fmla="*/ 0 w 118"/>
                <a:gd name="T7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" h="125">
                  <a:moveTo>
                    <a:pt x="0" y="125"/>
                  </a:moveTo>
                  <a:lnTo>
                    <a:pt x="118" y="0"/>
                  </a:lnTo>
                  <a:lnTo>
                    <a:pt x="0" y="91"/>
                  </a:lnTo>
                  <a:lnTo>
                    <a:pt x="0" y="1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3" name="Freeform 129"/>
            <p:cNvSpPr>
              <a:spLocks/>
            </p:cNvSpPr>
            <p:nvPr/>
          </p:nvSpPr>
          <p:spPr bwMode="gray">
            <a:xfrm>
              <a:off x="3935413" y="3730625"/>
              <a:ext cx="153987" cy="163512"/>
            </a:xfrm>
            <a:custGeom>
              <a:avLst/>
              <a:gdLst>
                <a:gd name="T0" fmla="*/ 4 w 97"/>
                <a:gd name="T1" fmla="*/ 103 h 103"/>
                <a:gd name="T2" fmla="*/ 97 w 97"/>
                <a:gd name="T3" fmla="*/ 0 h 103"/>
                <a:gd name="T4" fmla="*/ 0 w 97"/>
                <a:gd name="T5" fmla="*/ 73 h 103"/>
                <a:gd name="T6" fmla="*/ 4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4" y="103"/>
                  </a:moveTo>
                  <a:lnTo>
                    <a:pt x="97" y="0"/>
                  </a:lnTo>
                  <a:lnTo>
                    <a:pt x="0" y="73"/>
                  </a:lnTo>
                  <a:lnTo>
                    <a:pt x="4" y="10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4" name="Freeform 130"/>
            <p:cNvSpPr>
              <a:spLocks/>
            </p:cNvSpPr>
            <p:nvPr/>
          </p:nvSpPr>
          <p:spPr bwMode="gray">
            <a:xfrm>
              <a:off x="3935413" y="3730625"/>
              <a:ext cx="153987" cy="163512"/>
            </a:xfrm>
            <a:custGeom>
              <a:avLst/>
              <a:gdLst>
                <a:gd name="T0" fmla="*/ 4 w 97"/>
                <a:gd name="T1" fmla="*/ 103 h 103"/>
                <a:gd name="T2" fmla="*/ 97 w 97"/>
                <a:gd name="T3" fmla="*/ 0 h 103"/>
                <a:gd name="T4" fmla="*/ 0 w 97"/>
                <a:gd name="T5" fmla="*/ 73 h 103"/>
                <a:gd name="T6" fmla="*/ 4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4" y="103"/>
                  </a:moveTo>
                  <a:lnTo>
                    <a:pt x="97" y="0"/>
                  </a:lnTo>
                  <a:lnTo>
                    <a:pt x="0" y="73"/>
                  </a:lnTo>
                  <a:lnTo>
                    <a:pt x="4" y="1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5" name="Freeform 131"/>
            <p:cNvSpPr>
              <a:spLocks/>
            </p:cNvSpPr>
            <p:nvPr/>
          </p:nvSpPr>
          <p:spPr bwMode="gray">
            <a:xfrm>
              <a:off x="3929063" y="3625850"/>
              <a:ext cx="112712" cy="117475"/>
            </a:xfrm>
            <a:custGeom>
              <a:avLst/>
              <a:gdLst>
                <a:gd name="T0" fmla="*/ 8 w 71"/>
                <a:gd name="T1" fmla="*/ 74 h 74"/>
                <a:gd name="T2" fmla="*/ 71 w 71"/>
                <a:gd name="T3" fmla="*/ 0 h 74"/>
                <a:gd name="T4" fmla="*/ 0 w 71"/>
                <a:gd name="T5" fmla="*/ 48 h 74"/>
                <a:gd name="T6" fmla="*/ 8 w 71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74">
                  <a:moveTo>
                    <a:pt x="8" y="74"/>
                  </a:moveTo>
                  <a:lnTo>
                    <a:pt x="71" y="0"/>
                  </a:lnTo>
                  <a:lnTo>
                    <a:pt x="0" y="48"/>
                  </a:lnTo>
                  <a:lnTo>
                    <a:pt x="8" y="74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6" name="Freeform 132"/>
            <p:cNvSpPr>
              <a:spLocks/>
            </p:cNvSpPr>
            <p:nvPr/>
          </p:nvSpPr>
          <p:spPr bwMode="gray">
            <a:xfrm>
              <a:off x="3929063" y="3625850"/>
              <a:ext cx="112712" cy="117475"/>
            </a:xfrm>
            <a:custGeom>
              <a:avLst/>
              <a:gdLst>
                <a:gd name="T0" fmla="*/ 8 w 71"/>
                <a:gd name="T1" fmla="*/ 74 h 74"/>
                <a:gd name="T2" fmla="*/ 71 w 71"/>
                <a:gd name="T3" fmla="*/ 0 h 74"/>
                <a:gd name="T4" fmla="*/ 0 w 71"/>
                <a:gd name="T5" fmla="*/ 48 h 74"/>
                <a:gd name="T6" fmla="*/ 8 w 71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74">
                  <a:moveTo>
                    <a:pt x="8" y="74"/>
                  </a:moveTo>
                  <a:lnTo>
                    <a:pt x="71" y="0"/>
                  </a:lnTo>
                  <a:lnTo>
                    <a:pt x="0" y="48"/>
                  </a:lnTo>
                  <a:lnTo>
                    <a:pt x="8" y="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7" name="Freeform 133"/>
            <p:cNvSpPr>
              <a:spLocks/>
            </p:cNvSpPr>
            <p:nvPr/>
          </p:nvSpPr>
          <p:spPr bwMode="gray">
            <a:xfrm>
              <a:off x="3740150" y="3833813"/>
              <a:ext cx="188912" cy="201612"/>
            </a:xfrm>
            <a:custGeom>
              <a:avLst/>
              <a:gdLst>
                <a:gd name="T0" fmla="*/ 119 w 119"/>
                <a:gd name="T1" fmla="*/ 127 h 127"/>
                <a:gd name="T2" fmla="*/ 0 w 119"/>
                <a:gd name="T3" fmla="*/ 0 h 127"/>
                <a:gd name="T4" fmla="*/ 119 w 119"/>
                <a:gd name="T5" fmla="*/ 94 h 127"/>
                <a:gd name="T6" fmla="*/ 119 w 119"/>
                <a:gd name="T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" h="127">
                  <a:moveTo>
                    <a:pt x="119" y="127"/>
                  </a:moveTo>
                  <a:lnTo>
                    <a:pt x="0" y="0"/>
                  </a:lnTo>
                  <a:lnTo>
                    <a:pt x="119" y="94"/>
                  </a:lnTo>
                  <a:lnTo>
                    <a:pt x="119" y="127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8" name="Freeform 134"/>
            <p:cNvSpPr>
              <a:spLocks/>
            </p:cNvSpPr>
            <p:nvPr/>
          </p:nvSpPr>
          <p:spPr bwMode="gray">
            <a:xfrm>
              <a:off x="3740150" y="3833813"/>
              <a:ext cx="188912" cy="201612"/>
            </a:xfrm>
            <a:custGeom>
              <a:avLst/>
              <a:gdLst>
                <a:gd name="T0" fmla="*/ 119 w 119"/>
                <a:gd name="T1" fmla="*/ 127 h 127"/>
                <a:gd name="T2" fmla="*/ 0 w 119"/>
                <a:gd name="T3" fmla="*/ 0 h 127"/>
                <a:gd name="T4" fmla="*/ 119 w 119"/>
                <a:gd name="T5" fmla="*/ 94 h 127"/>
                <a:gd name="T6" fmla="*/ 119 w 119"/>
                <a:gd name="T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" h="127">
                  <a:moveTo>
                    <a:pt x="119" y="127"/>
                  </a:moveTo>
                  <a:lnTo>
                    <a:pt x="0" y="0"/>
                  </a:lnTo>
                  <a:lnTo>
                    <a:pt x="119" y="94"/>
                  </a:lnTo>
                  <a:lnTo>
                    <a:pt x="119" y="1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9" name="Freeform 135"/>
            <p:cNvSpPr>
              <a:spLocks/>
            </p:cNvSpPr>
            <p:nvPr/>
          </p:nvSpPr>
          <p:spPr bwMode="gray">
            <a:xfrm>
              <a:off x="3781425" y="3676650"/>
              <a:ext cx="153987" cy="163512"/>
            </a:xfrm>
            <a:custGeom>
              <a:avLst/>
              <a:gdLst>
                <a:gd name="T0" fmla="*/ 93 w 97"/>
                <a:gd name="T1" fmla="*/ 103 h 103"/>
                <a:gd name="T2" fmla="*/ 0 w 97"/>
                <a:gd name="T3" fmla="*/ 0 h 103"/>
                <a:gd name="T4" fmla="*/ 97 w 97"/>
                <a:gd name="T5" fmla="*/ 74 h 103"/>
                <a:gd name="T6" fmla="*/ 93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93" y="103"/>
                  </a:moveTo>
                  <a:lnTo>
                    <a:pt x="0" y="0"/>
                  </a:lnTo>
                  <a:lnTo>
                    <a:pt x="97" y="74"/>
                  </a:lnTo>
                  <a:lnTo>
                    <a:pt x="93" y="10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0" name="Freeform 136"/>
            <p:cNvSpPr>
              <a:spLocks/>
            </p:cNvSpPr>
            <p:nvPr/>
          </p:nvSpPr>
          <p:spPr bwMode="gray">
            <a:xfrm>
              <a:off x="3781425" y="3676650"/>
              <a:ext cx="153987" cy="163512"/>
            </a:xfrm>
            <a:custGeom>
              <a:avLst/>
              <a:gdLst>
                <a:gd name="T0" fmla="*/ 93 w 97"/>
                <a:gd name="T1" fmla="*/ 103 h 103"/>
                <a:gd name="T2" fmla="*/ 0 w 97"/>
                <a:gd name="T3" fmla="*/ 0 h 103"/>
                <a:gd name="T4" fmla="*/ 97 w 97"/>
                <a:gd name="T5" fmla="*/ 74 h 103"/>
                <a:gd name="T6" fmla="*/ 93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93" y="103"/>
                  </a:moveTo>
                  <a:lnTo>
                    <a:pt x="0" y="0"/>
                  </a:lnTo>
                  <a:lnTo>
                    <a:pt x="97" y="74"/>
                  </a:lnTo>
                  <a:lnTo>
                    <a:pt x="93" y="1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1" name="Freeform 137"/>
            <p:cNvSpPr>
              <a:spLocks/>
            </p:cNvSpPr>
            <p:nvPr/>
          </p:nvSpPr>
          <p:spPr bwMode="gray">
            <a:xfrm>
              <a:off x="3868738" y="3567113"/>
              <a:ext cx="79375" cy="77787"/>
            </a:xfrm>
            <a:custGeom>
              <a:avLst/>
              <a:gdLst>
                <a:gd name="T0" fmla="*/ 38 w 50"/>
                <a:gd name="T1" fmla="*/ 49 h 49"/>
                <a:gd name="T2" fmla="*/ 0 w 50"/>
                <a:gd name="T3" fmla="*/ 0 h 49"/>
                <a:gd name="T4" fmla="*/ 50 w 50"/>
                <a:gd name="T5" fmla="*/ 28 h 49"/>
                <a:gd name="T6" fmla="*/ 38 w 50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">
                  <a:moveTo>
                    <a:pt x="38" y="49"/>
                  </a:moveTo>
                  <a:lnTo>
                    <a:pt x="0" y="0"/>
                  </a:lnTo>
                  <a:lnTo>
                    <a:pt x="50" y="28"/>
                  </a:lnTo>
                  <a:lnTo>
                    <a:pt x="38" y="49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2" name="Freeform 138"/>
            <p:cNvSpPr>
              <a:spLocks/>
            </p:cNvSpPr>
            <p:nvPr/>
          </p:nvSpPr>
          <p:spPr bwMode="gray">
            <a:xfrm>
              <a:off x="3868738" y="3567113"/>
              <a:ext cx="79375" cy="77787"/>
            </a:xfrm>
            <a:custGeom>
              <a:avLst/>
              <a:gdLst>
                <a:gd name="T0" fmla="*/ 38 w 50"/>
                <a:gd name="T1" fmla="*/ 49 h 49"/>
                <a:gd name="T2" fmla="*/ 0 w 50"/>
                <a:gd name="T3" fmla="*/ 0 h 49"/>
                <a:gd name="T4" fmla="*/ 50 w 50"/>
                <a:gd name="T5" fmla="*/ 28 h 49"/>
                <a:gd name="T6" fmla="*/ 38 w 50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">
                  <a:moveTo>
                    <a:pt x="38" y="49"/>
                  </a:moveTo>
                  <a:lnTo>
                    <a:pt x="0" y="0"/>
                  </a:lnTo>
                  <a:lnTo>
                    <a:pt x="50" y="28"/>
                  </a:lnTo>
                  <a:lnTo>
                    <a:pt x="38" y="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3" name="Freeform 139"/>
            <p:cNvSpPr>
              <a:spLocks/>
            </p:cNvSpPr>
            <p:nvPr/>
          </p:nvSpPr>
          <p:spPr bwMode="gray">
            <a:xfrm>
              <a:off x="3676650" y="3308350"/>
              <a:ext cx="533400" cy="755650"/>
            </a:xfrm>
            <a:custGeom>
              <a:avLst/>
              <a:gdLst>
                <a:gd name="T0" fmla="*/ 79 w 159"/>
                <a:gd name="T1" fmla="*/ 0 h 240"/>
                <a:gd name="T2" fmla="*/ 0 w 159"/>
                <a:gd name="T3" fmla="*/ 180 h 240"/>
                <a:gd name="T4" fmla="*/ 27 w 159"/>
                <a:gd name="T5" fmla="*/ 240 h 240"/>
                <a:gd name="T6" fmla="*/ 67 w 159"/>
                <a:gd name="T7" fmla="*/ 222 h 240"/>
                <a:gd name="T8" fmla="*/ 19 w 159"/>
                <a:gd name="T9" fmla="*/ 167 h 240"/>
                <a:gd name="T10" fmla="*/ 70 w 159"/>
                <a:gd name="T11" fmla="*/ 209 h 240"/>
                <a:gd name="T12" fmla="*/ 72 w 159"/>
                <a:gd name="T13" fmla="*/ 165 h 240"/>
                <a:gd name="T14" fmla="*/ 31 w 159"/>
                <a:gd name="T15" fmla="*/ 117 h 240"/>
                <a:gd name="T16" fmla="*/ 73 w 159"/>
                <a:gd name="T17" fmla="*/ 150 h 240"/>
                <a:gd name="T18" fmla="*/ 75 w 159"/>
                <a:gd name="T19" fmla="*/ 107 h 240"/>
                <a:gd name="T20" fmla="*/ 57 w 159"/>
                <a:gd name="T21" fmla="*/ 82 h 240"/>
                <a:gd name="T22" fmla="*/ 76 w 159"/>
                <a:gd name="T23" fmla="*/ 93 h 240"/>
                <a:gd name="T24" fmla="*/ 79 w 159"/>
                <a:gd name="T25" fmla="*/ 17 h 240"/>
                <a:gd name="T26" fmla="*/ 84 w 159"/>
                <a:gd name="T27" fmla="*/ 119 h 240"/>
                <a:gd name="T28" fmla="*/ 109 w 159"/>
                <a:gd name="T29" fmla="*/ 101 h 240"/>
                <a:gd name="T30" fmla="*/ 85 w 159"/>
                <a:gd name="T31" fmla="*/ 131 h 240"/>
                <a:gd name="T32" fmla="*/ 86 w 159"/>
                <a:gd name="T33" fmla="*/ 164 h 240"/>
                <a:gd name="T34" fmla="*/ 123 w 159"/>
                <a:gd name="T35" fmla="*/ 134 h 240"/>
                <a:gd name="T36" fmla="*/ 87 w 159"/>
                <a:gd name="T37" fmla="*/ 177 h 240"/>
                <a:gd name="T38" fmla="*/ 89 w 159"/>
                <a:gd name="T39" fmla="*/ 213 h 240"/>
                <a:gd name="T40" fmla="*/ 119 w 159"/>
                <a:gd name="T41" fmla="*/ 201 h 240"/>
                <a:gd name="T42" fmla="*/ 135 w 159"/>
                <a:gd name="T43" fmla="*/ 188 h 240"/>
                <a:gd name="T44" fmla="*/ 126 w 159"/>
                <a:gd name="T45" fmla="*/ 199 h 240"/>
                <a:gd name="T46" fmla="*/ 158 w 159"/>
                <a:gd name="T47" fmla="*/ 188 h 240"/>
                <a:gd name="T48" fmla="*/ 159 w 159"/>
                <a:gd name="T49" fmla="*/ 180 h 240"/>
                <a:gd name="T50" fmla="*/ 143 w 159"/>
                <a:gd name="T51" fmla="*/ 118 h 240"/>
                <a:gd name="T52" fmla="*/ 102 w 159"/>
                <a:gd name="T53" fmla="*/ 37 h 240"/>
                <a:gd name="T54" fmla="*/ 79 w 159"/>
                <a:gd name="T5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9" h="240">
                  <a:moveTo>
                    <a:pt x="79" y="0"/>
                  </a:moveTo>
                  <a:cubicBezTo>
                    <a:pt x="79" y="0"/>
                    <a:pt x="0" y="118"/>
                    <a:pt x="0" y="180"/>
                  </a:cubicBezTo>
                  <a:cubicBezTo>
                    <a:pt x="0" y="204"/>
                    <a:pt x="10" y="226"/>
                    <a:pt x="27" y="240"/>
                  </a:cubicBezTo>
                  <a:cubicBezTo>
                    <a:pt x="40" y="234"/>
                    <a:pt x="54" y="228"/>
                    <a:pt x="67" y="222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70" y="209"/>
                    <a:pt x="70" y="209"/>
                    <a:pt x="70" y="209"/>
                  </a:cubicBezTo>
                  <a:cubicBezTo>
                    <a:pt x="72" y="165"/>
                    <a:pt x="72" y="165"/>
                    <a:pt x="72" y="165"/>
                  </a:cubicBezTo>
                  <a:cubicBezTo>
                    <a:pt x="31" y="117"/>
                    <a:pt x="31" y="117"/>
                    <a:pt x="31" y="117"/>
                  </a:cubicBezTo>
                  <a:cubicBezTo>
                    <a:pt x="73" y="150"/>
                    <a:pt x="73" y="150"/>
                    <a:pt x="73" y="150"/>
                  </a:cubicBezTo>
                  <a:cubicBezTo>
                    <a:pt x="75" y="107"/>
                    <a:pt x="75" y="107"/>
                    <a:pt x="75" y="107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76" y="93"/>
                    <a:pt x="76" y="93"/>
                    <a:pt x="76" y="93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109" y="101"/>
                    <a:pt x="109" y="101"/>
                    <a:pt x="109" y="10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6" y="164"/>
                    <a:pt x="86" y="164"/>
                    <a:pt x="86" y="164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87" y="177"/>
                    <a:pt x="87" y="177"/>
                    <a:pt x="87" y="177"/>
                  </a:cubicBezTo>
                  <a:cubicBezTo>
                    <a:pt x="89" y="213"/>
                    <a:pt x="89" y="213"/>
                    <a:pt x="89" y="213"/>
                  </a:cubicBezTo>
                  <a:cubicBezTo>
                    <a:pt x="99" y="209"/>
                    <a:pt x="109" y="205"/>
                    <a:pt x="119" y="201"/>
                  </a:cubicBezTo>
                  <a:cubicBezTo>
                    <a:pt x="135" y="188"/>
                    <a:pt x="135" y="188"/>
                    <a:pt x="135" y="188"/>
                  </a:cubicBezTo>
                  <a:cubicBezTo>
                    <a:pt x="126" y="199"/>
                    <a:pt x="126" y="199"/>
                    <a:pt x="126" y="199"/>
                  </a:cubicBezTo>
                  <a:cubicBezTo>
                    <a:pt x="136" y="195"/>
                    <a:pt x="147" y="191"/>
                    <a:pt x="158" y="188"/>
                  </a:cubicBezTo>
                  <a:cubicBezTo>
                    <a:pt x="158" y="185"/>
                    <a:pt x="159" y="183"/>
                    <a:pt x="159" y="180"/>
                  </a:cubicBezTo>
                  <a:cubicBezTo>
                    <a:pt x="159" y="163"/>
                    <a:pt x="152" y="140"/>
                    <a:pt x="143" y="118"/>
                  </a:cubicBezTo>
                  <a:cubicBezTo>
                    <a:pt x="121" y="97"/>
                    <a:pt x="105" y="69"/>
                    <a:pt x="102" y="37"/>
                  </a:cubicBezTo>
                  <a:cubicBezTo>
                    <a:pt x="89" y="15"/>
                    <a:pt x="79" y="0"/>
                    <a:pt x="79" y="0"/>
                  </a:cubicBezTo>
                </a:path>
              </a:pathLst>
            </a:custGeom>
            <a:solidFill>
              <a:srgbClr val="A7CD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4" name="Freeform 140"/>
            <p:cNvSpPr>
              <a:spLocks noEditPoints="1"/>
            </p:cNvSpPr>
            <p:nvPr/>
          </p:nvSpPr>
          <p:spPr bwMode="gray">
            <a:xfrm>
              <a:off x="3767138" y="3900488"/>
              <a:ext cx="439737" cy="223837"/>
            </a:xfrm>
            <a:custGeom>
              <a:avLst/>
              <a:gdLst>
                <a:gd name="T0" fmla="*/ 40 w 131"/>
                <a:gd name="T1" fmla="*/ 34 h 71"/>
                <a:gd name="T2" fmla="*/ 0 w 131"/>
                <a:gd name="T3" fmla="*/ 52 h 71"/>
                <a:gd name="T4" fmla="*/ 41 w 131"/>
                <a:gd name="T5" fmla="*/ 71 h 71"/>
                <a:gd name="T6" fmla="*/ 42 w 131"/>
                <a:gd name="T7" fmla="*/ 36 h 71"/>
                <a:gd name="T8" fmla="*/ 40 w 131"/>
                <a:gd name="T9" fmla="*/ 34 h 71"/>
                <a:gd name="T10" fmla="*/ 92 w 131"/>
                <a:gd name="T11" fmla="*/ 13 h 71"/>
                <a:gd name="T12" fmla="*/ 62 w 131"/>
                <a:gd name="T13" fmla="*/ 25 h 71"/>
                <a:gd name="T14" fmla="*/ 62 w 131"/>
                <a:gd name="T15" fmla="*/ 38 h 71"/>
                <a:gd name="T16" fmla="*/ 92 w 131"/>
                <a:gd name="T17" fmla="*/ 13 h 71"/>
                <a:gd name="T18" fmla="*/ 131 w 131"/>
                <a:gd name="T19" fmla="*/ 0 h 71"/>
                <a:gd name="T20" fmla="*/ 99 w 131"/>
                <a:gd name="T21" fmla="*/ 11 h 71"/>
                <a:gd name="T22" fmla="*/ 63 w 131"/>
                <a:gd name="T23" fmla="*/ 51 h 71"/>
                <a:gd name="T24" fmla="*/ 64 w 131"/>
                <a:gd name="T25" fmla="*/ 71 h 71"/>
                <a:gd name="T26" fmla="*/ 131 w 131"/>
                <a:gd name="T2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1" h="71">
                  <a:moveTo>
                    <a:pt x="40" y="34"/>
                  </a:moveTo>
                  <a:cubicBezTo>
                    <a:pt x="27" y="40"/>
                    <a:pt x="13" y="46"/>
                    <a:pt x="0" y="52"/>
                  </a:cubicBezTo>
                  <a:cubicBezTo>
                    <a:pt x="11" y="62"/>
                    <a:pt x="25" y="69"/>
                    <a:pt x="41" y="71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0" y="34"/>
                    <a:pt x="40" y="34"/>
                    <a:pt x="40" y="34"/>
                  </a:cubicBezTo>
                  <a:moveTo>
                    <a:pt x="92" y="13"/>
                  </a:moveTo>
                  <a:cubicBezTo>
                    <a:pt x="82" y="17"/>
                    <a:pt x="72" y="21"/>
                    <a:pt x="62" y="25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92" y="13"/>
                    <a:pt x="92" y="13"/>
                    <a:pt x="92" y="13"/>
                  </a:cubicBezTo>
                  <a:moveTo>
                    <a:pt x="131" y="0"/>
                  </a:moveTo>
                  <a:cubicBezTo>
                    <a:pt x="120" y="3"/>
                    <a:pt x="109" y="7"/>
                    <a:pt x="99" y="11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100" y="66"/>
                    <a:pt x="128" y="36"/>
                    <a:pt x="131" y="0"/>
                  </a:cubicBezTo>
                </a:path>
              </a:pathLst>
            </a:custGeom>
            <a:solidFill>
              <a:srgbClr val="98C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5" name="Freeform 141"/>
            <p:cNvSpPr>
              <a:spLocks/>
            </p:cNvSpPr>
            <p:nvPr/>
          </p:nvSpPr>
          <p:spPr bwMode="gray">
            <a:xfrm>
              <a:off x="4019550" y="3425825"/>
              <a:ext cx="136525" cy="254000"/>
            </a:xfrm>
            <a:custGeom>
              <a:avLst/>
              <a:gdLst>
                <a:gd name="T0" fmla="*/ 0 w 41"/>
                <a:gd name="T1" fmla="*/ 0 h 81"/>
                <a:gd name="T2" fmla="*/ 41 w 41"/>
                <a:gd name="T3" fmla="*/ 81 h 81"/>
                <a:gd name="T4" fmla="*/ 0 w 41"/>
                <a:gd name="T5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81">
                  <a:moveTo>
                    <a:pt x="0" y="0"/>
                  </a:moveTo>
                  <a:cubicBezTo>
                    <a:pt x="3" y="32"/>
                    <a:pt x="19" y="60"/>
                    <a:pt x="41" y="81"/>
                  </a:cubicBezTo>
                  <a:cubicBezTo>
                    <a:pt x="29" y="52"/>
                    <a:pt x="13" y="23"/>
                    <a:pt x="0" y="0"/>
                  </a:cubicBezTo>
                </a:path>
              </a:pathLst>
            </a:custGeom>
            <a:solidFill>
              <a:srgbClr val="89C6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6" name="Freeform 142"/>
            <p:cNvSpPr>
              <a:spLocks/>
            </p:cNvSpPr>
            <p:nvPr/>
          </p:nvSpPr>
          <p:spPr bwMode="gray">
            <a:xfrm>
              <a:off x="3905250" y="3362325"/>
              <a:ext cx="76200" cy="765175"/>
            </a:xfrm>
            <a:custGeom>
              <a:avLst/>
              <a:gdLst>
                <a:gd name="T0" fmla="*/ 11 w 23"/>
                <a:gd name="T1" fmla="*/ 0 h 243"/>
                <a:gd name="T2" fmla="*/ 8 w 23"/>
                <a:gd name="T3" fmla="*/ 76 h 243"/>
                <a:gd name="T4" fmla="*/ 13 w 23"/>
                <a:gd name="T5" fmla="*/ 79 h 243"/>
                <a:gd name="T6" fmla="*/ 7 w 23"/>
                <a:gd name="T7" fmla="*/ 90 h 243"/>
                <a:gd name="T8" fmla="*/ 7 w 23"/>
                <a:gd name="T9" fmla="*/ 90 h 243"/>
                <a:gd name="T10" fmla="*/ 5 w 23"/>
                <a:gd name="T11" fmla="*/ 133 h 243"/>
                <a:gd name="T12" fmla="*/ 9 w 23"/>
                <a:gd name="T13" fmla="*/ 137 h 243"/>
                <a:gd name="T14" fmla="*/ 7 w 23"/>
                <a:gd name="T15" fmla="*/ 152 h 243"/>
                <a:gd name="T16" fmla="*/ 4 w 23"/>
                <a:gd name="T17" fmla="*/ 148 h 243"/>
                <a:gd name="T18" fmla="*/ 2 w 23"/>
                <a:gd name="T19" fmla="*/ 192 h 243"/>
                <a:gd name="T20" fmla="*/ 7 w 23"/>
                <a:gd name="T21" fmla="*/ 197 h 243"/>
                <a:gd name="T22" fmla="*/ 7 w 23"/>
                <a:gd name="T23" fmla="*/ 214 h 243"/>
                <a:gd name="T24" fmla="*/ 1 w 23"/>
                <a:gd name="T25" fmla="*/ 207 h 243"/>
                <a:gd name="T26" fmla="*/ 0 w 23"/>
                <a:gd name="T27" fmla="*/ 242 h 243"/>
                <a:gd name="T28" fmla="*/ 11 w 23"/>
                <a:gd name="T29" fmla="*/ 243 h 243"/>
                <a:gd name="T30" fmla="*/ 23 w 23"/>
                <a:gd name="T31" fmla="*/ 242 h 243"/>
                <a:gd name="T32" fmla="*/ 22 w 23"/>
                <a:gd name="T33" fmla="*/ 222 h 243"/>
                <a:gd name="T34" fmla="*/ 11 w 23"/>
                <a:gd name="T35" fmla="*/ 234 h 243"/>
                <a:gd name="T36" fmla="*/ 11 w 23"/>
                <a:gd name="T37" fmla="*/ 217 h 243"/>
                <a:gd name="T38" fmla="*/ 21 w 23"/>
                <a:gd name="T39" fmla="*/ 209 h 243"/>
                <a:gd name="T40" fmla="*/ 21 w 23"/>
                <a:gd name="T41" fmla="*/ 196 h 243"/>
                <a:gd name="T42" fmla="*/ 19 w 23"/>
                <a:gd name="T43" fmla="*/ 160 h 243"/>
                <a:gd name="T44" fmla="*/ 11 w 23"/>
                <a:gd name="T45" fmla="*/ 169 h 243"/>
                <a:gd name="T46" fmla="*/ 9 w 23"/>
                <a:gd name="T47" fmla="*/ 154 h 243"/>
                <a:gd name="T48" fmla="*/ 18 w 23"/>
                <a:gd name="T49" fmla="*/ 147 h 243"/>
                <a:gd name="T50" fmla="*/ 17 w 23"/>
                <a:gd name="T51" fmla="*/ 114 h 243"/>
                <a:gd name="T52" fmla="*/ 11 w 23"/>
                <a:gd name="T53" fmla="*/ 121 h 243"/>
                <a:gd name="T54" fmla="*/ 7 w 23"/>
                <a:gd name="T55" fmla="*/ 108 h 243"/>
                <a:gd name="T56" fmla="*/ 16 w 23"/>
                <a:gd name="T57" fmla="*/ 102 h 243"/>
                <a:gd name="T58" fmla="*/ 11 w 23"/>
                <a:gd name="T5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" h="243">
                  <a:moveTo>
                    <a:pt x="11" y="0"/>
                  </a:moveTo>
                  <a:cubicBezTo>
                    <a:pt x="8" y="76"/>
                    <a:pt x="8" y="76"/>
                    <a:pt x="8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5" y="133"/>
                    <a:pt x="5" y="133"/>
                    <a:pt x="5" y="133"/>
                  </a:cubicBezTo>
                  <a:cubicBezTo>
                    <a:pt x="9" y="137"/>
                    <a:pt x="9" y="137"/>
                    <a:pt x="9" y="137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4" y="148"/>
                    <a:pt x="4" y="148"/>
                    <a:pt x="4" y="148"/>
                  </a:cubicBezTo>
                  <a:cubicBezTo>
                    <a:pt x="2" y="192"/>
                    <a:pt x="2" y="192"/>
                    <a:pt x="2" y="192"/>
                  </a:cubicBezTo>
                  <a:cubicBezTo>
                    <a:pt x="7" y="197"/>
                    <a:pt x="7" y="197"/>
                    <a:pt x="7" y="197"/>
                  </a:cubicBezTo>
                  <a:cubicBezTo>
                    <a:pt x="7" y="214"/>
                    <a:pt x="7" y="214"/>
                    <a:pt x="7" y="214"/>
                  </a:cubicBezTo>
                  <a:cubicBezTo>
                    <a:pt x="1" y="207"/>
                    <a:pt x="1" y="207"/>
                    <a:pt x="1" y="20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3" y="242"/>
                    <a:pt x="7" y="243"/>
                    <a:pt x="11" y="243"/>
                  </a:cubicBezTo>
                  <a:cubicBezTo>
                    <a:pt x="15" y="243"/>
                    <a:pt x="19" y="242"/>
                    <a:pt x="23" y="242"/>
                  </a:cubicBezTo>
                  <a:cubicBezTo>
                    <a:pt x="22" y="222"/>
                    <a:pt x="22" y="222"/>
                    <a:pt x="22" y="222"/>
                  </a:cubicBezTo>
                  <a:cubicBezTo>
                    <a:pt x="11" y="234"/>
                    <a:pt x="11" y="234"/>
                    <a:pt x="11" y="234"/>
                  </a:cubicBezTo>
                  <a:cubicBezTo>
                    <a:pt x="11" y="217"/>
                    <a:pt x="11" y="217"/>
                    <a:pt x="11" y="217"/>
                  </a:cubicBezTo>
                  <a:cubicBezTo>
                    <a:pt x="21" y="209"/>
                    <a:pt x="21" y="209"/>
                    <a:pt x="21" y="209"/>
                  </a:cubicBezTo>
                  <a:cubicBezTo>
                    <a:pt x="21" y="196"/>
                    <a:pt x="21" y="196"/>
                    <a:pt x="21" y="196"/>
                  </a:cubicBezTo>
                  <a:cubicBezTo>
                    <a:pt x="19" y="160"/>
                    <a:pt x="19" y="160"/>
                    <a:pt x="19" y="160"/>
                  </a:cubicBezTo>
                  <a:cubicBezTo>
                    <a:pt x="11" y="169"/>
                    <a:pt x="11" y="169"/>
                    <a:pt x="11" y="169"/>
                  </a:cubicBezTo>
                  <a:cubicBezTo>
                    <a:pt x="9" y="154"/>
                    <a:pt x="9" y="154"/>
                    <a:pt x="9" y="154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17" y="114"/>
                    <a:pt x="17" y="114"/>
                    <a:pt x="17" y="114"/>
                  </a:cubicBezTo>
                  <a:cubicBezTo>
                    <a:pt x="11" y="121"/>
                    <a:pt x="11" y="121"/>
                    <a:pt x="11" y="121"/>
                  </a:cubicBezTo>
                  <a:cubicBezTo>
                    <a:pt x="7" y="108"/>
                    <a:pt x="7" y="108"/>
                    <a:pt x="7" y="108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7" name="Freeform 143"/>
            <p:cNvSpPr>
              <a:spLocks/>
            </p:cNvSpPr>
            <p:nvPr/>
          </p:nvSpPr>
          <p:spPr bwMode="gray">
            <a:xfrm>
              <a:off x="3941763" y="3900488"/>
              <a:ext cx="187325" cy="198437"/>
            </a:xfrm>
            <a:custGeom>
              <a:avLst/>
              <a:gdLst>
                <a:gd name="T0" fmla="*/ 118 w 118"/>
                <a:gd name="T1" fmla="*/ 0 h 125"/>
                <a:gd name="T2" fmla="*/ 84 w 118"/>
                <a:gd name="T3" fmla="*/ 26 h 125"/>
                <a:gd name="T4" fmla="*/ 21 w 118"/>
                <a:gd name="T5" fmla="*/ 75 h 125"/>
                <a:gd name="T6" fmla="*/ 0 w 118"/>
                <a:gd name="T7" fmla="*/ 91 h 125"/>
                <a:gd name="T8" fmla="*/ 0 w 118"/>
                <a:gd name="T9" fmla="*/ 125 h 125"/>
                <a:gd name="T10" fmla="*/ 23 w 118"/>
                <a:gd name="T11" fmla="*/ 101 h 125"/>
                <a:gd name="T12" fmla="*/ 99 w 118"/>
                <a:gd name="T13" fmla="*/ 22 h 125"/>
                <a:gd name="T14" fmla="*/ 118 w 118"/>
                <a:gd name="T15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25">
                  <a:moveTo>
                    <a:pt x="118" y="0"/>
                  </a:moveTo>
                  <a:lnTo>
                    <a:pt x="84" y="26"/>
                  </a:lnTo>
                  <a:lnTo>
                    <a:pt x="21" y="75"/>
                  </a:lnTo>
                  <a:lnTo>
                    <a:pt x="0" y="91"/>
                  </a:lnTo>
                  <a:lnTo>
                    <a:pt x="0" y="125"/>
                  </a:lnTo>
                  <a:lnTo>
                    <a:pt x="23" y="101"/>
                  </a:lnTo>
                  <a:lnTo>
                    <a:pt x="99" y="2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8" name="Freeform 144"/>
            <p:cNvSpPr>
              <a:spLocks/>
            </p:cNvSpPr>
            <p:nvPr/>
          </p:nvSpPr>
          <p:spPr bwMode="gray">
            <a:xfrm>
              <a:off x="3941763" y="3900488"/>
              <a:ext cx="187325" cy="198437"/>
            </a:xfrm>
            <a:custGeom>
              <a:avLst/>
              <a:gdLst>
                <a:gd name="T0" fmla="*/ 118 w 118"/>
                <a:gd name="T1" fmla="*/ 0 h 125"/>
                <a:gd name="T2" fmla="*/ 84 w 118"/>
                <a:gd name="T3" fmla="*/ 26 h 125"/>
                <a:gd name="T4" fmla="*/ 21 w 118"/>
                <a:gd name="T5" fmla="*/ 75 h 125"/>
                <a:gd name="T6" fmla="*/ 0 w 118"/>
                <a:gd name="T7" fmla="*/ 91 h 125"/>
                <a:gd name="T8" fmla="*/ 0 w 118"/>
                <a:gd name="T9" fmla="*/ 125 h 125"/>
                <a:gd name="T10" fmla="*/ 23 w 118"/>
                <a:gd name="T11" fmla="*/ 101 h 125"/>
                <a:gd name="T12" fmla="*/ 99 w 118"/>
                <a:gd name="T13" fmla="*/ 22 h 125"/>
                <a:gd name="T14" fmla="*/ 118 w 118"/>
                <a:gd name="T15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25">
                  <a:moveTo>
                    <a:pt x="118" y="0"/>
                  </a:moveTo>
                  <a:lnTo>
                    <a:pt x="84" y="26"/>
                  </a:lnTo>
                  <a:lnTo>
                    <a:pt x="21" y="75"/>
                  </a:lnTo>
                  <a:lnTo>
                    <a:pt x="0" y="91"/>
                  </a:lnTo>
                  <a:lnTo>
                    <a:pt x="0" y="125"/>
                  </a:lnTo>
                  <a:lnTo>
                    <a:pt x="23" y="101"/>
                  </a:lnTo>
                  <a:lnTo>
                    <a:pt x="99" y="22"/>
                  </a:lnTo>
                  <a:lnTo>
                    <a:pt x="1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9" name="Freeform 145"/>
            <p:cNvSpPr>
              <a:spLocks/>
            </p:cNvSpPr>
            <p:nvPr/>
          </p:nvSpPr>
          <p:spPr bwMode="gray">
            <a:xfrm>
              <a:off x="3935413" y="3730625"/>
              <a:ext cx="153987" cy="163512"/>
            </a:xfrm>
            <a:custGeom>
              <a:avLst/>
              <a:gdLst>
                <a:gd name="T0" fmla="*/ 97 w 97"/>
                <a:gd name="T1" fmla="*/ 0 h 103"/>
                <a:gd name="T2" fmla="*/ 19 w 97"/>
                <a:gd name="T3" fmla="*/ 59 h 103"/>
                <a:gd name="T4" fmla="*/ 0 w 97"/>
                <a:gd name="T5" fmla="*/ 73 h 103"/>
                <a:gd name="T6" fmla="*/ 4 w 97"/>
                <a:gd name="T7" fmla="*/ 103 h 103"/>
                <a:gd name="T8" fmla="*/ 21 w 97"/>
                <a:gd name="T9" fmla="*/ 85 h 103"/>
                <a:gd name="T10" fmla="*/ 97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97" y="0"/>
                  </a:moveTo>
                  <a:lnTo>
                    <a:pt x="19" y="59"/>
                  </a:lnTo>
                  <a:lnTo>
                    <a:pt x="0" y="73"/>
                  </a:lnTo>
                  <a:lnTo>
                    <a:pt x="4" y="103"/>
                  </a:lnTo>
                  <a:lnTo>
                    <a:pt x="21" y="8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0" name="Freeform 146"/>
            <p:cNvSpPr>
              <a:spLocks/>
            </p:cNvSpPr>
            <p:nvPr/>
          </p:nvSpPr>
          <p:spPr bwMode="gray">
            <a:xfrm>
              <a:off x="3935413" y="3730625"/>
              <a:ext cx="153987" cy="163512"/>
            </a:xfrm>
            <a:custGeom>
              <a:avLst/>
              <a:gdLst>
                <a:gd name="T0" fmla="*/ 97 w 97"/>
                <a:gd name="T1" fmla="*/ 0 h 103"/>
                <a:gd name="T2" fmla="*/ 19 w 97"/>
                <a:gd name="T3" fmla="*/ 59 h 103"/>
                <a:gd name="T4" fmla="*/ 0 w 97"/>
                <a:gd name="T5" fmla="*/ 73 h 103"/>
                <a:gd name="T6" fmla="*/ 4 w 97"/>
                <a:gd name="T7" fmla="*/ 103 h 103"/>
                <a:gd name="T8" fmla="*/ 21 w 97"/>
                <a:gd name="T9" fmla="*/ 85 h 103"/>
                <a:gd name="T10" fmla="*/ 97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97" y="0"/>
                  </a:moveTo>
                  <a:lnTo>
                    <a:pt x="19" y="59"/>
                  </a:lnTo>
                  <a:lnTo>
                    <a:pt x="0" y="73"/>
                  </a:lnTo>
                  <a:lnTo>
                    <a:pt x="4" y="103"/>
                  </a:lnTo>
                  <a:lnTo>
                    <a:pt x="21" y="85"/>
                  </a:lnTo>
                  <a:lnTo>
                    <a:pt x="9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1" name="Freeform 147"/>
            <p:cNvSpPr>
              <a:spLocks/>
            </p:cNvSpPr>
            <p:nvPr/>
          </p:nvSpPr>
          <p:spPr bwMode="gray">
            <a:xfrm>
              <a:off x="3929063" y="3625850"/>
              <a:ext cx="112712" cy="117475"/>
            </a:xfrm>
            <a:custGeom>
              <a:avLst/>
              <a:gdLst>
                <a:gd name="T0" fmla="*/ 71 w 71"/>
                <a:gd name="T1" fmla="*/ 0 h 74"/>
                <a:gd name="T2" fmla="*/ 19 w 71"/>
                <a:gd name="T3" fmla="*/ 36 h 74"/>
                <a:gd name="T4" fmla="*/ 0 w 71"/>
                <a:gd name="T5" fmla="*/ 48 h 74"/>
                <a:gd name="T6" fmla="*/ 8 w 71"/>
                <a:gd name="T7" fmla="*/ 74 h 74"/>
                <a:gd name="T8" fmla="*/ 21 w 71"/>
                <a:gd name="T9" fmla="*/ 60 h 74"/>
                <a:gd name="T10" fmla="*/ 71 w 71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74">
                  <a:moveTo>
                    <a:pt x="71" y="0"/>
                  </a:moveTo>
                  <a:lnTo>
                    <a:pt x="19" y="36"/>
                  </a:lnTo>
                  <a:lnTo>
                    <a:pt x="0" y="48"/>
                  </a:lnTo>
                  <a:lnTo>
                    <a:pt x="8" y="74"/>
                  </a:lnTo>
                  <a:lnTo>
                    <a:pt x="21" y="6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2" name="Freeform 148"/>
            <p:cNvSpPr>
              <a:spLocks/>
            </p:cNvSpPr>
            <p:nvPr/>
          </p:nvSpPr>
          <p:spPr bwMode="gray">
            <a:xfrm>
              <a:off x="3929063" y="3625850"/>
              <a:ext cx="112712" cy="117475"/>
            </a:xfrm>
            <a:custGeom>
              <a:avLst/>
              <a:gdLst>
                <a:gd name="T0" fmla="*/ 71 w 71"/>
                <a:gd name="T1" fmla="*/ 0 h 74"/>
                <a:gd name="T2" fmla="*/ 19 w 71"/>
                <a:gd name="T3" fmla="*/ 36 h 74"/>
                <a:gd name="T4" fmla="*/ 0 w 71"/>
                <a:gd name="T5" fmla="*/ 48 h 74"/>
                <a:gd name="T6" fmla="*/ 8 w 71"/>
                <a:gd name="T7" fmla="*/ 74 h 74"/>
                <a:gd name="T8" fmla="*/ 21 w 71"/>
                <a:gd name="T9" fmla="*/ 60 h 74"/>
                <a:gd name="T10" fmla="*/ 71 w 71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74">
                  <a:moveTo>
                    <a:pt x="71" y="0"/>
                  </a:moveTo>
                  <a:lnTo>
                    <a:pt x="19" y="36"/>
                  </a:lnTo>
                  <a:lnTo>
                    <a:pt x="0" y="48"/>
                  </a:lnTo>
                  <a:lnTo>
                    <a:pt x="8" y="74"/>
                  </a:lnTo>
                  <a:lnTo>
                    <a:pt x="21" y="60"/>
                  </a:lnTo>
                  <a:lnTo>
                    <a:pt x="7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3" name="Freeform 149"/>
            <p:cNvSpPr>
              <a:spLocks/>
            </p:cNvSpPr>
            <p:nvPr/>
          </p:nvSpPr>
          <p:spPr bwMode="gray">
            <a:xfrm>
              <a:off x="3740150" y="3833813"/>
              <a:ext cx="188912" cy="201612"/>
            </a:xfrm>
            <a:custGeom>
              <a:avLst/>
              <a:gdLst>
                <a:gd name="T0" fmla="*/ 0 w 119"/>
                <a:gd name="T1" fmla="*/ 0 h 127"/>
                <a:gd name="T2" fmla="*/ 102 w 119"/>
                <a:gd name="T3" fmla="*/ 109 h 127"/>
                <a:gd name="T4" fmla="*/ 106 w 119"/>
                <a:gd name="T5" fmla="*/ 113 h 127"/>
                <a:gd name="T6" fmla="*/ 119 w 119"/>
                <a:gd name="T7" fmla="*/ 127 h 127"/>
                <a:gd name="T8" fmla="*/ 119 w 119"/>
                <a:gd name="T9" fmla="*/ 94 h 127"/>
                <a:gd name="T10" fmla="*/ 108 w 119"/>
                <a:gd name="T11" fmla="*/ 84 h 127"/>
                <a:gd name="T12" fmla="*/ 0 w 119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27">
                  <a:moveTo>
                    <a:pt x="0" y="0"/>
                  </a:moveTo>
                  <a:lnTo>
                    <a:pt x="102" y="109"/>
                  </a:lnTo>
                  <a:lnTo>
                    <a:pt x="106" y="113"/>
                  </a:lnTo>
                  <a:lnTo>
                    <a:pt x="119" y="127"/>
                  </a:lnTo>
                  <a:lnTo>
                    <a:pt x="119" y="94"/>
                  </a:lnTo>
                  <a:lnTo>
                    <a:pt x="108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4" name="Freeform 150"/>
            <p:cNvSpPr>
              <a:spLocks/>
            </p:cNvSpPr>
            <p:nvPr/>
          </p:nvSpPr>
          <p:spPr bwMode="gray">
            <a:xfrm>
              <a:off x="3740150" y="3833813"/>
              <a:ext cx="188912" cy="201612"/>
            </a:xfrm>
            <a:custGeom>
              <a:avLst/>
              <a:gdLst>
                <a:gd name="T0" fmla="*/ 0 w 119"/>
                <a:gd name="T1" fmla="*/ 0 h 127"/>
                <a:gd name="T2" fmla="*/ 102 w 119"/>
                <a:gd name="T3" fmla="*/ 109 h 127"/>
                <a:gd name="T4" fmla="*/ 106 w 119"/>
                <a:gd name="T5" fmla="*/ 113 h 127"/>
                <a:gd name="T6" fmla="*/ 119 w 119"/>
                <a:gd name="T7" fmla="*/ 127 h 127"/>
                <a:gd name="T8" fmla="*/ 119 w 119"/>
                <a:gd name="T9" fmla="*/ 94 h 127"/>
                <a:gd name="T10" fmla="*/ 108 w 119"/>
                <a:gd name="T11" fmla="*/ 84 h 127"/>
                <a:gd name="T12" fmla="*/ 0 w 119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27">
                  <a:moveTo>
                    <a:pt x="0" y="0"/>
                  </a:moveTo>
                  <a:lnTo>
                    <a:pt x="102" y="109"/>
                  </a:lnTo>
                  <a:lnTo>
                    <a:pt x="106" y="113"/>
                  </a:lnTo>
                  <a:lnTo>
                    <a:pt x="119" y="127"/>
                  </a:lnTo>
                  <a:lnTo>
                    <a:pt x="119" y="94"/>
                  </a:lnTo>
                  <a:lnTo>
                    <a:pt x="108" y="8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5" name="Freeform 151"/>
            <p:cNvSpPr>
              <a:spLocks/>
            </p:cNvSpPr>
            <p:nvPr/>
          </p:nvSpPr>
          <p:spPr bwMode="gray">
            <a:xfrm>
              <a:off x="3781425" y="3676650"/>
              <a:ext cx="153987" cy="163512"/>
            </a:xfrm>
            <a:custGeom>
              <a:avLst/>
              <a:gdLst>
                <a:gd name="T0" fmla="*/ 0 w 97"/>
                <a:gd name="T1" fmla="*/ 0 h 103"/>
                <a:gd name="T2" fmla="*/ 86 w 97"/>
                <a:gd name="T3" fmla="*/ 95 h 103"/>
                <a:gd name="T4" fmla="*/ 93 w 97"/>
                <a:gd name="T5" fmla="*/ 103 h 103"/>
                <a:gd name="T6" fmla="*/ 97 w 97"/>
                <a:gd name="T7" fmla="*/ 74 h 103"/>
                <a:gd name="T8" fmla="*/ 88 w 97"/>
                <a:gd name="T9" fmla="*/ 66 h 103"/>
                <a:gd name="T10" fmla="*/ 0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0" y="0"/>
                  </a:moveTo>
                  <a:lnTo>
                    <a:pt x="86" y="95"/>
                  </a:lnTo>
                  <a:lnTo>
                    <a:pt x="93" y="103"/>
                  </a:lnTo>
                  <a:lnTo>
                    <a:pt x="97" y="74"/>
                  </a:lnTo>
                  <a:lnTo>
                    <a:pt x="88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6" name="Freeform 152"/>
            <p:cNvSpPr>
              <a:spLocks/>
            </p:cNvSpPr>
            <p:nvPr/>
          </p:nvSpPr>
          <p:spPr bwMode="gray">
            <a:xfrm>
              <a:off x="3781425" y="3676650"/>
              <a:ext cx="153987" cy="163512"/>
            </a:xfrm>
            <a:custGeom>
              <a:avLst/>
              <a:gdLst>
                <a:gd name="T0" fmla="*/ 0 w 97"/>
                <a:gd name="T1" fmla="*/ 0 h 103"/>
                <a:gd name="T2" fmla="*/ 86 w 97"/>
                <a:gd name="T3" fmla="*/ 95 h 103"/>
                <a:gd name="T4" fmla="*/ 93 w 97"/>
                <a:gd name="T5" fmla="*/ 103 h 103"/>
                <a:gd name="T6" fmla="*/ 97 w 97"/>
                <a:gd name="T7" fmla="*/ 74 h 103"/>
                <a:gd name="T8" fmla="*/ 88 w 97"/>
                <a:gd name="T9" fmla="*/ 66 h 103"/>
                <a:gd name="T10" fmla="*/ 0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0" y="0"/>
                  </a:moveTo>
                  <a:lnTo>
                    <a:pt x="86" y="95"/>
                  </a:lnTo>
                  <a:lnTo>
                    <a:pt x="93" y="103"/>
                  </a:lnTo>
                  <a:lnTo>
                    <a:pt x="97" y="74"/>
                  </a:lnTo>
                  <a:lnTo>
                    <a:pt x="88" y="6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7" name="Freeform 153"/>
            <p:cNvSpPr>
              <a:spLocks/>
            </p:cNvSpPr>
            <p:nvPr/>
          </p:nvSpPr>
          <p:spPr bwMode="gray">
            <a:xfrm>
              <a:off x="3868738" y="3567113"/>
              <a:ext cx="79375" cy="77787"/>
            </a:xfrm>
            <a:custGeom>
              <a:avLst/>
              <a:gdLst>
                <a:gd name="T0" fmla="*/ 0 w 50"/>
                <a:gd name="T1" fmla="*/ 0 h 49"/>
                <a:gd name="T2" fmla="*/ 38 w 50"/>
                <a:gd name="T3" fmla="*/ 49 h 49"/>
                <a:gd name="T4" fmla="*/ 38 w 50"/>
                <a:gd name="T5" fmla="*/ 49 h 49"/>
                <a:gd name="T6" fmla="*/ 50 w 50"/>
                <a:gd name="T7" fmla="*/ 28 h 49"/>
                <a:gd name="T8" fmla="*/ 40 w 50"/>
                <a:gd name="T9" fmla="*/ 22 h 49"/>
                <a:gd name="T10" fmla="*/ 0 w 50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49">
                  <a:moveTo>
                    <a:pt x="0" y="0"/>
                  </a:moveTo>
                  <a:lnTo>
                    <a:pt x="38" y="49"/>
                  </a:lnTo>
                  <a:lnTo>
                    <a:pt x="38" y="49"/>
                  </a:lnTo>
                  <a:lnTo>
                    <a:pt x="50" y="28"/>
                  </a:lnTo>
                  <a:lnTo>
                    <a:pt x="4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8" name="Freeform 154"/>
            <p:cNvSpPr>
              <a:spLocks/>
            </p:cNvSpPr>
            <p:nvPr/>
          </p:nvSpPr>
          <p:spPr bwMode="gray">
            <a:xfrm>
              <a:off x="3868738" y="3567113"/>
              <a:ext cx="79375" cy="77787"/>
            </a:xfrm>
            <a:custGeom>
              <a:avLst/>
              <a:gdLst>
                <a:gd name="T0" fmla="*/ 0 w 50"/>
                <a:gd name="T1" fmla="*/ 0 h 49"/>
                <a:gd name="T2" fmla="*/ 38 w 50"/>
                <a:gd name="T3" fmla="*/ 49 h 49"/>
                <a:gd name="T4" fmla="*/ 38 w 50"/>
                <a:gd name="T5" fmla="*/ 49 h 49"/>
                <a:gd name="T6" fmla="*/ 50 w 50"/>
                <a:gd name="T7" fmla="*/ 28 h 49"/>
                <a:gd name="T8" fmla="*/ 40 w 50"/>
                <a:gd name="T9" fmla="*/ 22 h 49"/>
                <a:gd name="T10" fmla="*/ 0 w 50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49">
                  <a:moveTo>
                    <a:pt x="0" y="0"/>
                  </a:moveTo>
                  <a:lnTo>
                    <a:pt x="38" y="49"/>
                  </a:lnTo>
                  <a:lnTo>
                    <a:pt x="38" y="49"/>
                  </a:lnTo>
                  <a:lnTo>
                    <a:pt x="50" y="28"/>
                  </a:lnTo>
                  <a:lnTo>
                    <a:pt x="40" y="2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9" name="Freeform 158"/>
            <p:cNvSpPr>
              <a:spLocks/>
            </p:cNvSpPr>
            <p:nvPr/>
          </p:nvSpPr>
          <p:spPr bwMode="gray">
            <a:xfrm>
              <a:off x="10409238" y="4048254"/>
              <a:ext cx="2076448" cy="1139697"/>
            </a:xfrm>
            <a:custGeom>
              <a:avLst/>
              <a:gdLst>
                <a:gd name="connsiteX0" fmla="*/ 2076448 w 2076448"/>
                <a:gd name="connsiteY0" fmla="*/ 0 h 1139697"/>
                <a:gd name="connsiteX1" fmla="*/ 2076448 w 2076448"/>
                <a:gd name="connsiteY1" fmla="*/ 1139697 h 1139697"/>
                <a:gd name="connsiteX2" fmla="*/ 2025476 w 2076448"/>
                <a:gd name="connsiteY2" fmla="*/ 1139697 h 1139697"/>
                <a:gd name="connsiteX3" fmla="*/ 0 w 2076448"/>
                <a:gd name="connsiteY3" fmla="*/ 1139697 h 1139697"/>
                <a:gd name="connsiteX4" fmla="*/ 2011236 w 2076448"/>
                <a:gd name="connsiteY4" fmla="*/ 2027 h 113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6448" h="1139697">
                  <a:moveTo>
                    <a:pt x="2076448" y="0"/>
                  </a:moveTo>
                  <a:lnTo>
                    <a:pt x="2076448" y="1139697"/>
                  </a:lnTo>
                  <a:lnTo>
                    <a:pt x="2025476" y="1139697"/>
                  </a:lnTo>
                  <a:cubicBezTo>
                    <a:pt x="1484709" y="1139697"/>
                    <a:pt x="819150" y="1139697"/>
                    <a:pt x="0" y="1139697"/>
                  </a:cubicBezTo>
                  <a:cubicBezTo>
                    <a:pt x="424349" y="499121"/>
                    <a:pt x="1161065" y="55035"/>
                    <a:pt x="2011236" y="2027"/>
                  </a:cubicBezTo>
                  <a:close/>
                </a:path>
              </a:pathLst>
            </a:custGeom>
            <a:solidFill>
              <a:srgbClr val="6ABE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765"/>
            </a:p>
          </p:txBody>
        </p:sp>
        <p:sp>
          <p:nvSpPr>
            <p:cNvPr id="160" name="Freeform 227"/>
            <p:cNvSpPr>
              <a:spLocks/>
            </p:cNvSpPr>
            <p:nvPr/>
          </p:nvSpPr>
          <p:spPr bwMode="gray">
            <a:xfrm>
              <a:off x="11530013" y="3944938"/>
              <a:ext cx="79375" cy="788987"/>
            </a:xfrm>
            <a:custGeom>
              <a:avLst/>
              <a:gdLst>
                <a:gd name="T0" fmla="*/ 50 w 50"/>
                <a:gd name="T1" fmla="*/ 497 h 497"/>
                <a:gd name="T2" fmla="*/ 25 w 50"/>
                <a:gd name="T3" fmla="*/ 0 h 497"/>
                <a:gd name="T4" fmla="*/ 0 w 50"/>
                <a:gd name="T5" fmla="*/ 497 h 497"/>
                <a:gd name="T6" fmla="*/ 50 w 50"/>
                <a:gd name="T7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7">
                  <a:moveTo>
                    <a:pt x="50" y="497"/>
                  </a:moveTo>
                  <a:lnTo>
                    <a:pt x="25" y="0"/>
                  </a:lnTo>
                  <a:lnTo>
                    <a:pt x="0" y="497"/>
                  </a:lnTo>
                  <a:lnTo>
                    <a:pt x="50" y="497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1" name="Freeform 228"/>
            <p:cNvSpPr>
              <a:spLocks/>
            </p:cNvSpPr>
            <p:nvPr/>
          </p:nvSpPr>
          <p:spPr bwMode="gray">
            <a:xfrm>
              <a:off x="11530013" y="3944938"/>
              <a:ext cx="79375" cy="788987"/>
            </a:xfrm>
            <a:custGeom>
              <a:avLst/>
              <a:gdLst>
                <a:gd name="T0" fmla="*/ 50 w 50"/>
                <a:gd name="T1" fmla="*/ 497 h 497"/>
                <a:gd name="T2" fmla="*/ 25 w 50"/>
                <a:gd name="T3" fmla="*/ 0 h 497"/>
                <a:gd name="T4" fmla="*/ 0 w 50"/>
                <a:gd name="T5" fmla="*/ 497 h 497"/>
                <a:gd name="T6" fmla="*/ 50 w 50"/>
                <a:gd name="T7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7">
                  <a:moveTo>
                    <a:pt x="50" y="497"/>
                  </a:moveTo>
                  <a:lnTo>
                    <a:pt x="25" y="0"/>
                  </a:lnTo>
                  <a:lnTo>
                    <a:pt x="0" y="497"/>
                  </a:lnTo>
                  <a:lnTo>
                    <a:pt x="50" y="49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2" name="Freeform 229"/>
            <p:cNvSpPr>
              <a:spLocks/>
            </p:cNvSpPr>
            <p:nvPr/>
          </p:nvSpPr>
          <p:spPr bwMode="gray">
            <a:xfrm>
              <a:off x="11569700" y="4381500"/>
              <a:ext cx="153987" cy="163512"/>
            </a:xfrm>
            <a:custGeom>
              <a:avLst/>
              <a:gdLst>
                <a:gd name="T0" fmla="*/ 0 w 97"/>
                <a:gd name="T1" fmla="*/ 103 h 103"/>
                <a:gd name="T2" fmla="*/ 97 w 97"/>
                <a:gd name="T3" fmla="*/ 0 h 103"/>
                <a:gd name="T4" fmla="*/ 0 w 97"/>
                <a:gd name="T5" fmla="*/ 76 h 103"/>
                <a:gd name="T6" fmla="*/ 0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0" y="103"/>
                  </a:moveTo>
                  <a:lnTo>
                    <a:pt x="97" y="0"/>
                  </a:lnTo>
                  <a:lnTo>
                    <a:pt x="0" y="76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3" name="Freeform 230"/>
            <p:cNvSpPr>
              <a:spLocks/>
            </p:cNvSpPr>
            <p:nvPr/>
          </p:nvSpPr>
          <p:spPr bwMode="gray">
            <a:xfrm>
              <a:off x="11569700" y="4381500"/>
              <a:ext cx="153987" cy="163512"/>
            </a:xfrm>
            <a:custGeom>
              <a:avLst/>
              <a:gdLst>
                <a:gd name="T0" fmla="*/ 0 w 97"/>
                <a:gd name="T1" fmla="*/ 103 h 103"/>
                <a:gd name="T2" fmla="*/ 97 w 97"/>
                <a:gd name="T3" fmla="*/ 0 h 103"/>
                <a:gd name="T4" fmla="*/ 0 w 97"/>
                <a:gd name="T5" fmla="*/ 76 h 103"/>
                <a:gd name="T6" fmla="*/ 0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0" y="103"/>
                  </a:moveTo>
                  <a:lnTo>
                    <a:pt x="97" y="0"/>
                  </a:lnTo>
                  <a:lnTo>
                    <a:pt x="0" y="76"/>
                  </a:lnTo>
                  <a:lnTo>
                    <a:pt x="0" y="1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4" name="Freeform 231"/>
            <p:cNvSpPr>
              <a:spLocks/>
            </p:cNvSpPr>
            <p:nvPr/>
          </p:nvSpPr>
          <p:spPr bwMode="gray">
            <a:xfrm>
              <a:off x="11563350" y="4246563"/>
              <a:ext cx="127000" cy="131762"/>
            </a:xfrm>
            <a:custGeom>
              <a:avLst/>
              <a:gdLst>
                <a:gd name="T0" fmla="*/ 4 w 80"/>
                <a:gd name="T1" fmla="*/ 83 h 83"/>
                <a:gd name="T2" fmla="*/ 80 w 80"/>
                <a:gd name="T3" fmla="*/ 0 h 83"/>
                <a:gd name="T4" fmla="*/ 0 w 80"/>
                <a:gd name="T5" fmla="*/ 58 h 83"/>
                <a:gd name="T6" fmla="*/ 4 w 8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3">
                  <a:moveTo>
                    <a:pt x="4" y="83"/>
                  </a:moveTo>
                  <a:lnTo>
                    <a:pt x="80" y="0"/>
                  </a:lnTo>
                  <a:lnTo>
                    <a:pt x="0" y="58"/>
                  </a:lnTo>
                  <a:lnTo>
                    <a:pt x="4" y="8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5" name="Freeform 232"/>
            <p:cNvSpPr>
              <a:spLocks/>
            </p:cNvSpPr>
            <p:nvPr/>
          </p:nvSpPr>
          <p:spPr bwMode="gray">
            <a:xfrm>
              <a:off x="11563350" y="4246563"/>
              <a:ext cx="127000" cy="131762"/>
            </a:xfrm>
            <a:custGeom>
              <a:avLst/>
              <a:gdLst>
                <a:gd name="T0" fmla="*/ 4 w 80"/>
                <a:gd name="T1" fmla="*/ 83 h 83"/>
                <a:gd name="T2" fmla="*/ 80 w 80"/>
                <a:gd name="T3" fmla="*/ 0 h 83"/>
                <a:gd name="T4" fmla="*/ 0 w 80"/>
                <a:gd name="T5" fmla="*/ 58 h 83"/>
                <a:gd name="T6" fmla="*/ 4 w 8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3">
                  <a:moveTo>
                    <a:pt x="4" y="83"/>
                  </a:moveTo>
                  <a:lnTo>
                    <a:pt x="80" y="0"/>
                  </a:lnTo>
                  <a:lnTo>
                    <a:pt x="0" y="58"/>
                  </a:lnTo>
                  <a:lnTo>
                    <a:pt x="4" y="8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6" name="Freeform 233"/>
            <p:cNvSpPr>
              <a:spLocks/>
            </p:cNvSpPr>
            <p:nvPr/>
          </p:nvSpPr>
          <p:spPr bwMode="gray">
            <a:xfrm>
              <a:off x="11560175" y="4159250"/>
              <a:ext cx="90487" cy="96837"/>
            </a:xfrm>
            <a:custGeom>
              <a:avLst/>
              <a:gdLst>
                <a:gd name="T0" fmla="*/ 6 w 57"/>
                <a:gd name="T1" fmla="*/ 61 h 61"/>
                <a:gd name="T2" fmla="*/ 57 w 57"/>
                <a:gd name="T3" fmla="*/ 0 h 61"/>
                <a:gd name="T4" fmla="*/ 0 w 57"/>
                <a:gd name="T5" fmla="*/ 39 h 61"/>
                <a:gd name="T6" fmla="*/ 6 w 57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1">
                  <a:moveTo>
                    <a:pt x="6" y="61"/>
                  </a:moveTo>
                  <a:lnTo>
                    <a:pt x="57" y="0"/>
                  </a:lnTo>
                  <a:lnTo>
                    <a:pt x="0" y="39"/>
                  </a:lnTo>
                  <a:lnTo>
                    <a:pt x="6" y="61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7" name="Freeform 234"/>
            <p:cNvSpPr>
              <a:spLocks/>
            </p:cNvSpPr>
            <p:nvPr/>
          </p:nvSpPr>
          <p:spPr bwMode="gray">
            <a:xfrm>
              <a:off x="11560175" y="4159250"/>
              <a:ext cx="90487" cy="96837"/>
            </a:xfrm>
            <a:custGeom>
              <a:avLst/>
              <a:gdLst>
                <a:gd name="T0" fmla="*/ 6 w 57"/>
                <a:gd name="T1" fmla="*/ 61 h 61"/>
                <a:gd name="T2" fmla="*/ 57 w 57"/>
                <a:gd name="T3" fmla="*/ 0 h 61"/>
                <a:gd name="T4" fmla="*/ 0 w 57"/>
                <a:gd name="T5" fmla="*/ 39 h 61"/>
                <a:gd name="T6" fmla="*/ 6 w 57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1">
                  <a:moveTo>
                    <a:pt x="6" y="61"/>
                  </a:moveTo>
                  <a:lnTo>
                    <a:pt x="57" y="0"/>
                  </a:lnTo>
                  <a:lnTo>
                    <a:pt x="0" y="39"/>
                  </a:lnTo>
                  <a:lnTo>
                    <a:pt x="6" y="6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8" name="Freeform 235"/>
            <p:cNvSpPr>
              <a:spLocks/>
            </p:cNvSpPr>
            <p:nvPr/>
          </p:nvSpPr>
          <p:spPr bwMode="gray">
            <a:xfrm>
              <a:off x="11406188" y="4329113"/>
              <a:ext cx="153987" cy="163512"/>
            </a:xfrm>
            <a:custGeom>
              <a:avLst/>
              <a:gdLst>
                <a:gd name="T0" fmla="*/ 97 w 97"/>
                <a:gd name="T1" fmla="*/ 103 h 103"/>
                <a:gd name="T2" fmla="*/ 0 w 97"/>
                <a:gd name="T3" fmla="*/ 0 h 103"/>
                <a:gd name="T4" fmla="*/ 97 w 97"/>
                <a:gd name="T5" fmla="*/ 75 h 103"/>
                <a:gd name="T6" fmla="*/ 97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97" y="103"/>
                  </a:moveTo>
                  <a:lnTo>
                    <a:pt x="0" y="0"/>
                  </a:lnTo>
                  <a:lnTo>
                    <a:pt x="97" y="75"/>
                  </a:lnTo>
                  <a:lnTo>
                    <a:pt x="97" y="10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9" name="Freeform 236"/>
            <p:cNvSpPr>
              <a:spLocks/>
            </p:cNvSpPr>
            <p:nvPr/>
          </p:nvSpPr>
          <p:spPr bwMode="gray">
            <a:xfrm>
              <a:off x="11406188" y="4329113"/>
              <a:ext cx="153987" cy="163512"/>
            </a:xfrm>
            <a:custGeom>
              <a:avLst/>
              <a:gdLst>
                <a:gd name="T0" fmla="*/ 97 w 97"/>
                <a:gd name="T1" fmla="*/ 103 h 103"/>
                <a:gd name="T2" fmla="*/ 0 w 97"/>
                <a:gd name="T3" fmla="*/ 0 h 103"/>
                <a:gd name="T4" fmla="*/ 97 w 97"/>
                <a:gd name="T5" fmla="*/ 75 h 103"/>
                <a:gd name="T6" fmla="*/ 97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97" y="103"/>
                  </a:moveTo>
                  <a:lnTo>
                    <a:pt x="0" y="0"/>
                  </a:lnTo>
                  <a:lnTo>
                    <a:pt x="97" y="75"/>
                  </a:lnTo>
                  <a:lnTo>
                    <a:pt x="97" y="1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0" name="Freeform 237"/>
            <p:cNvSpPr>
              <a:spLocks/>
            </p:cNvSpPr>
            <p:nvPr/>
          </p:nvSpPr>
          <p:spPr bwMode="gray">
            <a:xfrm>
              <a:off x="11436350" y="4202113"/>
              <a:ext cx="127000" cy="133350"/>
            </a:xfrm>
            <a:custGeom>
              <a:avLst/>
              <a:gdLst>
                <a:gd name="T0" fmla="*/ 78 w 80"/>
                <a:gd name="T1" fmla="*/ 84 h 84"/>
                <a:gd name="T2" fmla="*/ 0 w 80"/>
                <a:gd name="T3" fmla="*/ 0 h 84"/>
                <a:gd name="T4" fmla="*/ 80 w 80"/>
                <a:gd name="T5" fmla="*/ 58 h 84"/>
                <a:gd name="T6" fmla="*/ 78 w 80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4">
                  <a:moveTo>
                    <a:pt x="78" y="84"/>
                  </a:moveTo>
                  <a:lnTo>
                    <a:pt x="0" y="0"/>
                  </a:lnTo>
                  <a:lnTo>
                    <a:pt x="80" y="58"/>
                  </a:lnTo>
                  <a:lnTo>
                    <a:pt x="78" y="84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1" name="Freeform 238"/>
            <p:cNvSpPr>
              <a:spLocks/>
            </p:cNvSpPr>
            <p:nvPr/>
          </p:nvSpPr>
          <p:spPr bwMode="gray">
            <a:xfrm>
              <a:off x="11436350" y="4202113"/>
              <a:ext cx="127000" cy="133350"/>
            </a:xfrm>
            <a:custGeom>
              <a:avLst/>
              <a:gdLst>
                <a:gd name="T0" fmla="*/ 78 w 80"/>
                <a:gd name="T1" fmla="*/ 84 h 84"/>
                <a:gd name="T2" fmla="*/ 0 w 80"/>
                <a:gd name="T3" fmla="*/ 0 h 84"/>
                <a:gd name="T4" fmla="*/ 80 w 80"/>
                <a:gd name="T5" fmla="*/ 58 h 84"/>
                <a:gd name="T6" fmla="*/ 78 w 80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4">
                  <a:moveTo>
                    <a:pt x="78" y="84"/>
                  </a:moveTo>
                  <a:lnTo>
                    <a:pt x="0" y="0"/>
                  </a:lnTo>
                  <a:lnTo>
                    <a:pt x="80" y="58"/>
                  </a:lnTo>
                  <a:lnTo>
                    <a:pt x="78" y="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2" name="Freeform 239"/>
            <p:cNvSpPr>
              <a:spLocks/>
            </p:cNvSpPr>
            <p:nvPr/>
          </p:nvSpPr>
          <p:spPr bwMode="gray">
            <a:xfrm>
              <a:off x="11509375" y="4108450"/>
              <a:ext cx="63500" cy="66675"/>
            </a:xfrm>
            <a:custGeom>
              <a:avLst/>
              <a:gdLst>
                <a:gd name="T0" fmla="*/ 32 w 40"/>
                <a:gd name="T1" fmla="*/ 42 h 42"/>
                <a:gd name="T2" fmla="*/ 0 w 40"/>
                <a:gd name="T3" fmla="*/ 0 h 42"/>
                <a:gd name="T4" fmla="*/ 40 w 40"/>
                <a:gd name="T5" fmla="*/ 24 h 42"/>
                <a:gd name="T6" fmla="*/ 32 w 40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42">
                  <a:moveTo>
                    <a:pt x="32" y="42"/>
                  </a:moveTo>
                  <a:lnTo>
                    <a:pt x="0" y="0"/>
                  </a:lnTo>
                  <a:lnTo>
                    <a:pt x="40" y="24"/>
                  </a:lnTo>
                  <a:lnTo>
                    <a:pt x="32" y="42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3" name="Freeform 240"/>
            <p:cNvSpPr>
              <a:spLocks/>
            </p:cNvSpPr>
            <p:nvPr/>
          </p:nvSpPr>
          <p:spPr bwMode="gray">
            <a:xfrm>
              <a:off x="11509375" y="4108450"/>
              <a:ext cx="63500" cy="66675"/>
            </a:xfrm>
            <a:custGeom>
              <a:avLst/>
              <a:gdLst>
                <a:gd name="T0" fmla="*/ 32 w 40"/>
                <a:gd name="T1" fmla="*/ 42 h 42"/>
                <a:gd name="T2" fmla="*/ 0 w 40"/>
                <a:gd name="T3" fmla="*/ 0 h 42"/>
                <a:gd name="T4" fmla="*/ 40 w 40"/>
                <a:gd name="T5" fmla="*/ 24 h 42"/>
                <a:gd name="T6" fmla="*/ 32 w 40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42">
                  <a:moveTo>
                    <a:pt x="32" y="42"/>
                  </a:moveTo>
                  <a:lnTo>
                    <a:pt x="0" y="0"/>
                  </a:lnTo>
                  <a:lnTo>
                    <a:pt x="40" y="24"/>
                  </a:lnTo>
                  <a:lnTo>
                    <a:pt x="32" y="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4" name="Freeform 241"/>
            <p:cNvSpPr>
              <a:spLocks noEditPoints="1"/>
            </p:cNvSpPr>
            <p:nvPr/>
          </p:nvSpPr>
          <p:spPr bwMode="gray">
            <a:xfrm>
              <a:off x="11352213" y="3989388"/>
              <a:ext cx="382587" cy="358775"/>
            </a:xfrm>
            <a:custGeom>
              <a:avLst/>
              <a:gdLst>
                <a:gd name="T0" fmla="*/ 63 w 114"/>
                <a:gd name="T1" fmla="*/ 11 h 114"/>
                <a:gd name="T2" fmla="*/ 33 w 114"/>
                <a:gd name="T3" fmla="*/ 24 h 114"/>
                <a:gd name="T4" fmla="*/ 0 w 114"/>
                <a:gd name="T5" fmla="*/ 114 h 114"/>
                <a:gd name="T6" fmla="*/ 45 w 114"/>
                <a:gd name="T7" fmla="*/ 91 h 114"/>
                <a:gd name="T8" fmla="*/ 25 w 114"/>
                <a:gd name="T9" fmla="*/ 68 h 114"/>
                <a:gd name="T10" fmla="*/ 51 w 114"/>
                <a:gd name="T11" fmla="*/ 88 h 114"/>
                <a:gd name="T12" fmla="*/ 60 w 114"/>
                <a:gd name="T13" fmla="*/ 84 h 114"/>
                <a:gd name="T14" fmla="*/ 61 w 114"/>
                <a:gd name="T15" fmla="*/ 59 h 114"/>
                <a:gd name="T16" fmla="*/ 47 w 114"/>
                <a:gd name="T17" fmla="*/ 38 h 114"/>
                <a:gd name="T18" fmla="*/ 62 w 114"/>
                <a:gd name="T19" fmla="*/ 47 h 114"/>
                <a:gd name="T20" fmla="*/ 63 w 114"/>
                <a:gd name="T21" fmla="*/ 11 h 114"/>
                <a:gd name="T22" fmla="*/ 83 w 114"/>
                <a:gd name="T23" fmla="*/ 0 h 114"/>
                <a:gd name="T24" fmla="*/ 66 w 114"/>
                <a:gd name="T25" fmla="*/ 10 h 114"/>
                <a:gd name="T26" fmla="*/ 69 w 114"/>
                <a:gd name="T27" fmla="*/ 69 h 114"/>
                <a:gd name="T28" fmla="*/ 89 w 114"/>
                <a:gd name="T29" fmla="*/ 54 h 114"/>
                <a:gd name="T30" fmla="*/ 69 w 114"/>
                <a:gd name="T31" fmla="*/ 79 h 114"/>
                <a:gd name="T32" fmla="*/ 69 w 114"/>
                <a:gd name="T33" fmla="*/ 80 h 114"/>
                <a:gd name="T34" fmla="*/ 114 w 114"/>
                <a:gd name="T35" fmla="*/ 62 h 114"/>
                <a:gd name="T36" fmla="*/ 83 w 114"/>
                <a:gd name="T3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114">
                  <a:moveTo>
                    <a:pt x="63" y="11"/>
                  </a:moveTo>
                  <a:cubicBezTo>
                    <a:pt x="54" y="16"/>
                    <a:pt x="44" y="21"/>
                    <a:pt x="33" y="24"/>
                  </a:cubicBezTo>
                  <a:cubicBezTo>
                    <a:pt x="18" y="53"/>
                    <a:pt x="2" y="88"/>
                    <a:pt x="0" y="114"/>
                  </a:cubicBezTo>
                  <a:cubicBezTo>
                    <a:pt x="15" y="106"/>
                    <a:pt x="30" y="98"/>
                    <a:pt x="45" y="91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51" y="88"/>
                    <a:pt x="51" y="88"/>
                    <a:pt x="51" y="88"/>
                  </a:cubicBezTo>
                  <a:cubicBezTo>
                    <a:pt x="54" y="87"/>
                    <a:pt x="57" y="85"/>
                    <a:pt x="60" y="84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62" y="47"/>
                    <a:pt x="62" y="47"/>
                    <a:pt x="62" y="47"/>
                  </a:cubicBezTo>
                  <a:cubicBezTo>
                    <a:pt x="63" y="11"/>
                    <a:pt x="63" y="11"/>
                    <a:pt x="63" y="11"/>
                  </a:cubicBezTo>
                  <a:moveTo>
                    <a:pt x="83" y="0"/>
                  </a:moveTo>
                  <a:cubicBezTo>
                    <a:pt x="77" y="4"/>
                    <a:pt x="72" y="7"/>
                    <a:pt x="66" y="10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84" y="74"/>
                    <a:pt x="99" y="68"/>
                    <a:pt x="114" y="62"/>
                  </a:cubicBezTo>
                  <a:cubicBezTo>
                    <a:pt x="105" y="40"/>
                    <a:pt x="93" y="17"/>
                    <a:pt x="83" y="0"/>
                  </a:cubicBezTo>
                </a:path>
              </a:pathLst>
            </a:custGeom>
            <a:solidFill>
              <a:srgbClr val="A7CD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5" name="Freeform 242"/>
            <p:cNvSpPr>
              <a:spLocks/>
            </p:cNvSpPr>
            <p:nvPr/>
          </p:nvSpPr>
          <p:spPr bwMode="gray">
            <a:xfrm>
              <a:off x="11463338" y="3900488"/>
              <a:ext cx="166687" cy="163512"/>
            </a:xfrm>
            <a:custGeom>
              <a:avLst/>
              <a:gdLst>
                <a:gd name="T0" fmla="*/ 32 w 50"/>
                <a:gd name="T1" fmla="*/ 0 h 52"/>
                <a:gd name="T2" fmla="*/ 0 w 50"/>
                <a:gd name="T3" fmla="*/ 52 h 52"/>
                <a:gd name="T4" fmla="*/ 30 w 50"/>
                <a:gd name="T5" fmla="*/ 39 h 52"/>
                <a:gd name="T6" fmla="*/ 32 w 50"/>
                <a:gd name="T7" fmla="*/ 14 h 52"/>
                <a:gd name="T8" fmla="*/ 33 w 50"/>
                <a:gd name="T9" fmla="*/ 38 h 52"/>
                <a:gd name="T10" fmla="*/ 50 w 50"/>
                <a:gd name="T11" fmla="*/ 28 h 52"/>
                <a:gd name="T12" fmla="*/ 32 w 50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2">
                  <a:moveTo>
                    <a:pt x="32" y="0"/>
                  </a:moveTo>
                  <a:cubicBezTo>
                    <a:pt x="32" y="0"/>
                    <a:pt x="16" y="23"/>
                    <a:pt x="0" y="52"/>
                  </a:cubicBezTo>
                  <a:cubicBezTo>
                    <a:pt x="11" y="49"/>
                    <a:pt x="21" y="44"/>
                    <a:pt x="30" y="39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9" y="35"/>
                    <a:pt x="44" y="32"/>
                    <a:pt x="50" y="28"/>
                  </a:cubicBezTo>
                  <a:cubicBezTo>
                    <a:pt x="39" y="11"/>
                    <a:pt x="32" y="0"/>
                    <a:pt x="32" y="0"/>
                  </a:cubicBezTo>
                </a:path>
              </a:pathLst>
            </a:custGeom>
            <a:solidFill>
              <a:srgbClr val="A4C7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6" name="Freeform 243"/>
            <p:cNvSpPr>
              <a:spLocks noEditPoints="1"/>
            </p:cNvSpPr>
            <p:nvPr/>
          </p:nvSpPr>
          <p:spPr bwMode="gray">
            <a:xfrm>
              <a:off x="11352213" y="4183063"/>
              <a:ext cx="434975" cy="381000"/>
            </a:xfrm>
            <a:custGeom>
              <a:avLst/>
              <a:gdLst>
                <a:gd name="T0" fmla="*/ 45 w 130"/>
                <a:gd name="T1" fmla="*/ 29 h 121"/>
                <a:gd name="T2" fmla="*/ 0 w 130"/>
                <a:gd name="T3" fmla="*/ 52 h 121"/>
                <a:gd name="T4" fmla="*/ 0 w 130"/>
                <a:gd name="T5" fmla="*/ 57 h 121"/>
                <a:gd name="T6" fmla="*/ 55 w 130"/>
                <a:gd name="T7" fmla="*/ 121 h 121"/>
                <a:gd name="T8" fmla="*/ 57 w 130"/>
                <a:gd name="T9" fmla="*/ 93 h 121"/>
                <a:gd name="T10" fmla="*/ 16 w 130"/>
                <a:gd name="T11" fmla="*/ 46 h 121"/>
                <a:gd name="T12" fmla="*/ 57 w 130"/>
                <a:gd name="T13" fmla="*/ 81 h 121"/>
                <a:gd name="T14" fmla="*/ 59 w 130"/>
                <a:gd name="T15" fmla="*/ 45 h 121"/>
                <a:gd name="T16" fmla="*/ 45 w 130"/>
                <a:gd name="T17" fmla="*/ 29 h 121"/>
                <a:gd name="T18" fmla="*/ 60 w 130"/>
                <a:gd name="T19" fmla="*/ 22 h 121"/>
                <a:gd name="T20" fmla="*/ 51 w 130"/>
                <a:gd name="T21" fmla="*/ 26 h 121"/>
                <a:gd name="T22" fmla="*/ 60 w 130"/>
                <a:gd name="T23" fmla="*/ 33 h 121"/>
                <a:gd name="T24" fmla="*/ 60 w 130"/>
                <a:gd name="T25" fmla="*/ 22 h 121"/>
                <a:gd name="T26" fmla="*/ 114 w 130"/>
                <a:gd name="T27" fmla="*/ 0 h 121"/>
                <a:gd name="T28" fmla="*/ 69 w 130"/>
                <a:gd name="T29" fmla="*/ 18 h 121"/>
                <a:gd name="T30" fmla="*/ 70 w 130"/>
                <a:gd name="T31" fmla="*/ 44 h 121"/>
                <a:gd name="T32" fmla="*/ 101 w 130"/>
                <a:gd name="T33" fmla="*/ 20 h 121"/>
                <a:gd name="T34" fmla="*/ 71 w 130"/>
                <a:gd name="T35" fmla="*/ 54 h 121"/>
                <a:gd name="T36" fmla="*/ 73 w 130"/>
                <a:gd name="T37" fmla="*/ 94 h 121"/>
                <a:gd name="T38" fmla="*/ 111 w 130"/>
                <a:gd name="T39" fmla="*/ 63 h 121"/>
                <a:gd name="T40" fmla="*/ 73 w 130"/>
                <a:gd name="T41" fmla="*/ 105 h 121"/>
                <a:gd name="T42" fmla="*/ 74 w 130"/>
                <a:gd name="T43" fmla="*/ 121 h 121"/>
                <a:gd name="T44" fmla="*/ 130 w 130"/>
                <a:gd name="T45" fmla="*/ 57 h 121"/>
                <a:gd name="T46" fmla="*/ 114 w 130"/>
                <a:gd name="T4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0" h="121">
                  <a:moveTo>
                    <a:pt x="45" y="29"/>
                  </a:moveTo>
                  <a:cubicBezTo>
                    <a:pt x="30" y="36"/>
                    <a:pt x="15" y="44"/>
                    <a:pt x="0" y="52"/>
                  </a:cubicBezTo>
                  <a:cubicBezTo>
                    <a:pt x="0" y="54"/>
                    <a:pt x="0" y="55"/>
                    <a:pt x="0" y="57"/>
                  </a:cubicBezTo>
                  <a:cubicBezTo>
                    <a:pt x="0" y="90"/>
                    <a:pt x="24" y="117"/>
                    <a:pt x="55" y="121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45" y="29"/>
                    <a:pt x="45" y="29"/>
                    <a:pt x="45" y="29"/>
                  </a:cubicBezTo>
                  <a:moveTo>
                    <a:pt x="60" y="22"/>
                  </a:moveTo>
                  <a:cubicBezTo>
                    <a:pt x="57" y="23"/>
                    <a:pt x="54" y="25"/>
                    <a:pt x="51" y="26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0" y="22"/>
                    <a:pt x="60" y="22"/>
                    <a:pt x="60" y="22"/>
                  </a:cubicBezTo>
                  <a:moveTo>
                    <a:pt x="114" y="0"/>
                  </a:moveTo>
                  <a:cubicBezTo>
                    <a:pt x="99" y="6"/>
                    <a:pt x="84" y="12"/>
                    <a:pt x="69" y="18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101" y="20"/>
                    <a:pt x="101" y="20"/>
                    <a:pt x="101" y="20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3" y="94"/>
                    <a:pt x="73" y="94"/>
                    <a:pt x="73" y="94"/>
                  </a:cubicBezTo>
                  <a:cubicBezTo>
                    <a:pt x="111" y="63"/>
                    <a:pt x="111" y="63"/>
                    <a:pt x="111" y="63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106" y="117"/>
                    <a:pt x="130" y="90"/>
                    <a:pt x="130" y="57"/>
                  </a:cubicBezTo>
                  <a:cubicBezTo>
                    <a:pt x="130" y="41"/>
                    <a:pt x="123" y="21"/>
                    <a:pt x="114" y="0"/>
                  </a:cubicBezTo>
                </a:path>
              </a:pathLst>
            </a:custGeom>
            <a:solidFill>
              <a:srgbClr val="A1C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7" name="Freeform 244"/>
            <p:cNvSpPr>
              <a:spLocks/>
            </p:cNvSpPr>
            <p:nvPr/>
          </p:nvSpPr>
          <p:spPr bwMode="gray">
            <a:xfrm>
              <a:off x="11536363" y="3944938"/>
              <a:ext cx="63500" cy="622300"/>
            </a:xfrm>
            <a:custGeom>
              <a:avLst/>
              <a:gdLst>
                <a:gd name="T0" fmla="*/ 10 w 19"/>
                <a:gd name="T1" fmla="*/ 0 h 198"/>
                <a:gd name="T2" fmla="*/ 8 w 19"/>
                <a:gd name="T3" fmla="*/ 25 h 198"/>
                <a:gd name="T4" fmla="*/ 7 w 19"/>
                <a:gd name="T5" fmla="*/ 61 h 198"/>
                <a:gd name="T6" fmla="*/ 11 w 19"/>
                <a:gd name="T7" fmla="*/ 64 h 198"/>
                <a:gd name="T8" fmla="*/ 7 w 19"/>
                <a:gd name="T9" fmla="*/ 73 h 198"/>
                <a:gd name="T10" fmla="*/ 6 w 19"/>
                <a:gd name="T11" fmla="*/ 73 h 198"/>
                <a:gd name="T12" fmla="*/ 5 w 19"/>
                <a:gd name="T13" fmla="*/ 98 h 198"/>
                <a:gd name="T14" fmla="*/ 5 w 19"/>
                <a:gd name="T15" fmla="*/ 109 h 198"/>
                <a:gd name="T16" fmla="*/ 8 w 19"/>
                <a:gd name="T17" fmla="*/ 111 h 198"/>
                <a:gd name="T18" fmla="*/ 7 w 19"/>
                <a:gd name="T19" fmla="*/ 124 h 198"/>
                <a:gd name="T20" fmla="*/ 4 w 19"/>
                <a:gd name="T21" fmla="*/ 121 h 198"/>
                <a:gd name="T22" fmla="*/ 2 w 19"/>
                <a:gd name="T23" fmla="*/ 157 h 198"/>
                <a:gd name="T24" fmla="*/ 7 w 19"/>
                <a:gd name="T25" fmla="*/ 160 h 198"/>
                <a:gd name="T26" fmla="*/ 7 w 19"/>
                <a:gd name="T27" fmla="*/ 174 h 198"/>
                <a:gd name="T28" fmla="*/ 2 w 19"/>
                <a:gd name="T29" fmla="*/ 169 h 198"/>
                <a:gd name="T30" fmla="*/ 0 w 19"/>
                <a:gd name="T31" fmla="*/ 197 h 198"/>
                <a:gd name="T32" fmla="*/ 10 w 19"/>
                <a:gd name="T33" fmla="*/ 198 h 198"/>
                <a:gd name="T34" fmla="*/ 19 w 19"/>
                <a:gd name="T35" fmla="*/ 197 h 198"/>
                <a:gd name="T36" fmla="*/ 18 w 19"/>
                <a:gd name="T37" fmla="*/ 181 h 198"/>
                <a:gd name="T38" fmla="*/ 10 w 19"/>
                <a:gd name="T39" fmla="*/ 191 h 198"/>
                <a:gd name="T40" fmla="*/ 10 w 19"/>
                <a:gd name="T41" fmla="*/ 177 h 198"/>
                <a:gd name="T42" fmla="*/ 18 w 19"/>
                <a:gd name="T43" fmla="*/ 170 h 198"/>
                <a:gd name="T44" fmla="*/ 16 w 19"/>
                <a:gd name="T45" fmla="*/ 130 h 198"/>
                <a:gd name="T46" fmla="*/ 10 w 19"/>
                <a:gd name="T47" fmla="*/ 138 h 198"/>
                <a:gd name="T48" fmla="*/ 8 w 19"/>
                <a:gd name="T49" fmla="*/ 125 h 198"/>
                <a:gd name="T50" fmla="*/ 15 w 19"/>
                <a:gd name="T51" fmla="*/ 120 h 198"/>
                <a:gd name="T52" fmla="*/ 14 w 19"/>
                <a:gd name="T53" fmla="*/ 94 h 198"/>
                <a:gd name="T54" fmla="*/ 14 w 19"/>
                <a:gd name="T55" fmla="*/ 93 h 198"/>
                <a:gd name="T56" fmla="*/ 10 w 19"/>
                <a:gd name="T57" fmla="*/ 99 h 198"/>
                <a:gd name="T58" fmla="*/ 7 w 19"/>
                <a:gd name="T59" fmla="*/ 88 h 198"/>
                <a:gd name="T60" fmla="*/ 14 w 19"/>
                <a:gd name="T61" fmla="*/ 83 h 198"/>
                <a:gd name="T62" fmla="*/ 11 w 19"/>
                <a:gd name="T63" fmla="*/ 24 h 198"/>
                <a:gd name="T64" fmla="*/ 10 w 19"/>
                <a:gd name="T65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" h="198">
                  <a:moveTo>
                    <a:pt x="10" y="0"/>
                  </a:moveTo>
                  <a:cubicBezTo>
                    <a:pt x="8" y="25"/>
                    <a:pt x="8" y="25"/>
                    <a:pt x="8" y="25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7" y="160"/>
                    <a:pt x="7" y="160"/>
                    <a:pt x="7" y="160"/>
                  </a:cubicBezTo>
                  <a:cubicBezTo>
                    <a:pt x="7" y="174"/>
                    <a:pt x="7" y="174"/>
                    <a:pt x="7" y="174"/>
                  </a:cubicBezTo>
                  <a:cubicBezTo>
                    <a:pt x="2" y="169"/>
                    <a:pt x="2" y="169"/>
                    <a:pt x="2" y="169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3" y="198"/>
                    <a:pt x="7" y="198"/>
                    <a:pt x="10" y="198"/>
                  </a:cubicBezTo>
                  <a:cubicBezTo>
                    <a:pt x="13" y="198"/>
                    <a:pt x="16" y="198"/>
                    <a:pt x="19" y="197"/>
                  </a:cubicBezTo>
                  <a:cubicBezTo>
                    <a:pt x="18" y="181"/>
                    <a:pt x="18" y="181"/>
                    <a:pt x="18" y="181"/>
                  </a:cubicBezTo>
                  <a:cubicBezTo>
                    <a:pt x="10" y="191"/>
                    <a:pt x="10" y="191"/>
                    <a:pt x="10" y="191"/>
                  </a:cubicBezTo>
                  <a:cubicBezTo>
                    <a:pt x="10" y="177"/>
                    <a:pt x="10" y="177"/>
                    <a:pt x="10" y="177"/>
                  </a:cubicBezTo>
                  <a:cubicBezTo>
                    <a:pt x="18" y="170"/>
                    <a:pt x="18" y="170"/>
                    <a:pt x="18" y="17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0" y="138"/>
                    <a:pt x="10" y="138"/>
                    <a:pt x="10" y="138"/>
                  </a:cubicBezTo>
                  <a:cubicBezTo>
                    <a:pt x="8" y="125"/>
                    <a:pt x="8" y="125"/>
                    <a:pt x="8" y="125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14" y="83"/>
                    <a:pt x="14" y="83"/>
                    <a:pt x="14" y="83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8" name="Freeform 245"/>
            <p:cNvSpPr>
              <a:spLocks/>
            </p:cNvSpPr>
            <p:nvPr/>
          </p:nvSpPr>
          <p:spPr bwMode="gray">
            <a:xfrm>
              <a:off x="11569700" y="4381500"/>
              <a:ext cx="153987" cy="163512"/>
            </a:xfrm>
            <a:custGeom>
              <a:avLst/>
              <a:gdLst>
                <a:gd name="T0" fmla="*/ 97 w 97"/>
                <a:gd name="T1" fmla="*/ 0 h 103"/>
                <a:gd name="T2" fmla="*/ 17 w 97"/>
                <a:gd name="T3" fmla="*/ 62 h 103"/>
                <a:gd name="T4" fmla="*/ 0 w 97"/>
                <a:gd name="T5" fmla="*/ 76 h 103"/>
                <a:gd name="T6" fmla="*/ 0 w 97"/>
                <a:gd name="T7" fmla="*/ 103 h 103"/>
                <a:gd name="T8" fmla="*/ 17 w 97"/>
                <a:gd name="T9" fmla="*/ 84 h 103"/>
                <a:gd name="T10" fmla="*/ 97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97" y="0"/>
                  </a:moveTo>
                  <a:lnTo>
                    <a:pt x="17" y="62"/>
                  </a:lnTo>
                  <a:lnTo>
                    <a:pt x="0" y="76"/>
                  </a:lnTo>
                  <a:lnTo>
                    <a:pt x="0" y="103"/>
                  </a:lnTo>
                  <a:lnTo>
                    <a:pt x="17" y="84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9" name="Freeform 246"/>
            <p:cNvSpPr>
              <a:spLocks/>
            </p:cNvSpPr>
            <p:nvPr/>
          </p:nvSpPr>
          <p:spPr bwMode="gray">
            <a:xfrm>
              <a:off x="11569700" y="4381500"/>
              <a:ext cx="153987" cy="163512"/>
            </a:xfrm>
            <a:custGeom>
              <a:avLst/>
              <a:gdLst>
                <a:gd name="T0" fmla="*/ 97 w 97"/>
                <a:gd name="T1" fmla="*/ 0 h 103"/>
                <a:gd name="T2" fmla="*/ 17 w 97"/>
                <a:gd name="T3" fmla="*/ 62 h 103"/>
                <a:gd name="T4" fmla="*/ 0 w 97"/>
                <a:gd name="T5" fmla="*/ 76 h 103"/>
                <a:gd name="T6" fmla="*/ 0 w 97"/>
                <a:gd name="T7" fmla="*/ 103 h 103"/>
                <a:gd name="T8" fmla="*/ 17 w 97"/>
                <a:gd name="T9" fmla="*/ 84 h 103"/>
                <a:gd name="T10" fmla="*/ 97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97" y="0"/>
                  </a:moveTo>
                  <a:lnTo>
                    <a:pt x="17" y="62"/>
                  </a:lnTo>
                  <a:lnTo>
                    <a:pt x="0" y="76"/>
                  </a:lnTo>
                  <a:lnTo>
                    <a:pt x="0" y="103"/>
                  </a:lnTo>
                  <a:lnTo>
                    <a:pt x="17" y="84"/>
                  </a:lnTo>
                  <a:lnTo>
                    <a:pt x="9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0" name="Freeform 247"/>
            <p:cNvSpPr>
              <a:spLocks/>
            </p:cNvSpPr>
            <p:nvPr/>
          </p:nvSpPr>
          <p:spPr bwMode="gray">
            <a:xfrm>
              <a:off x="11563350" y="4246563"/>
              <a:ext cx="127000" cy="131762"/>
            </a:xfrm>
            <a:custGeom>
              <a:avLst/>
              <a:gdLst>
                <a:gd name="T0" fmla="*/ 80 w 80"/>
                <a:gd name="T1" fmla="*/ 0 h 83"/>
                <a:gd name="T2" fmla="*/ 15 w 80"/>
                <a:gd name="T3" fmla="*/ 48 h 83"/>
                <a:gd name="T4" fmla="*/ 0 w 80"/>
                <a:gd name="T5" fmla="*/ 58 h 83"/>
                <a:gd name="T6" fmla="*/ 4 w 80"/>
                <a:gd name="T7" fmla="*/ 83 h 83"/>
                <a:gd name="T8" fmla="*/ 17 w 80"/>
                <a:gd name="T9" fmla="*/ 68 h 83"/>
                <a:gd name="T10" fmla="*/ 80 w 80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83">
                  <a:moveTo>
                    <a:pt x="80" y="0"/>
                  </a:moveTo>
                  <a:lnTo>
                    <a:pt x="15" y="48"/>
                  </a:lnTo>
                  <a:lnTo>
                    <a:pt x="0" y="58"/>
                  </a:lnTo>
                  <a:lnTo>
                    <a:pt x="4" y="83"/>
                  </a:lnTo>
                  <a:lnTo>
                    <a:pt x="17" y="6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1" name="Freeform 248"/>
            <p:cNvSpPr>
              <a:spLocks/>
            </p:cNvSpPr>
            <p:nvPr/>
          </p:nvSpPr>
          <p:spPr bwMode="gray">
            <a:xfrm>
              <a:off x="11563350" y="4246563"/>
              <a:ext cx="127000" cy="131762"/>
            </a:xfrm>
            <a:custGeom>
              <a:avLst/>
              <a:gdLst>
                <a:gd name="T0" fmla="*/ 80 w 80"/>
                <a:gd name="T1" fmla="*/ 0 h 83"/>
                <a:gd name="T2" fmla="*/ 15 w 80"/>
                <a:gd name="T3" fmla="*/ 48 h 83"/>
                <a:gd name="T4" fmla="*/ 0 w 80"/>
                <a:gd name="T5" fmla="*/ 58 h 83"/>
                <a:gd name="T6" fmla="*/ 4 w 80"/>
                <a:gd name="T7" fmla="*/ 83 h 83"/>
                <a:gd name="T8" fmla="*/ 17 w 80"/>
                <a:gd name="T9" fmla="*/ 68 h 83"/>
                <a:gd name="T10" fmla="*/ 80 w 80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83">
                  <a:moveTo>
                    <a:pt x="80" y="0"/>
                  </a:moveTo>
                  <a:lnTo>
                    <a:pt x="15" y="48"/>
                  </a:lnTo>
                  <a:lnTo>
                    <a:pt x="0" y="58"/>
                  </a:lnTo>
                  <a:lnTo>
                    <a:pt x="4" y="83"/>
                  </a:lnTo>
                  <a:lnTo>
                    <a:pt x="17" y="68"/>
                  </a:lnTo>
                  <a:lnTo>
                    <a:pt x="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2" name="Freeform 249"/>
            <p:cNvSpPr>
              <a:spLocks/>
            </p:cNvSpPr>
            <p:nvPr/>
          </p:nvSpPr>
          <p:spPr bwMode="gray">
            <a:xfrm>
              <a:off x="11560175" y="4159250"/>
              <a:ext cx="90487" cy="96837"/>
            </a:xfrm>
            <a:custGeom>
              <a:avLst/>
              <a:gdLst>
                <a:gd name="T0" fmla="*/ 57 w 57"/>
                <a:gd name="T1" fmla="*/ 0 h 61"/>
                <a:gd name="T2" fmla="*/ 15 w 57"/>
                <a:gd name="T3" fmla="*/ 29 h 61"/>
                <a:gd name="T4" fmla="*/ 0 w 57"/>
                <a:gd name="T5" fmla="*/ 39 h 61"/>
                <a:gd name="T6" fmla="*/ 6 w 57"/>
                <a:gd name="T7" fmla="*/ 61 h 61"/>
                <a:gd name="T8" fmla="*/ 15 w 57"/>
                <a:gd name="T9" fmla="*/ 49 h 61"/>
                <a:gd name="T10" fmla="*/ 57 w 5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61">
                  <a:moveTo>
                    <a:pt x="57" y="0"/>
                  </a:moveTo>
                  <a:lnTo>
                    <a:pt x="15" y="29"/>
                  </a:lnTo>
                  <a:lnTo>
                    <a:pt x="0" y="39"/>
                  </a:lnTo>
                  <a:lnTo>
                    <a:pt x="6" y="61"/>
                  </a:lnTo>
                  <a:lnTo>
                    <a:pt x="15" y="49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3" name="Freeform 250"/>
            <p:cNvSpPr>
              <a:spLocks/>
            </p:cNvSpPr>
            <p:nvPr/>
          </p:nvSpPr>
          <p:spPr bwMode="gray">
            <a:xfrm>
              <a:off x="11560175" y="4159250"/>
              <a:ext cx="90487" cy="96837"/>
            </a:xfrm>
            <a:custGeom>
              <a:avLst/>
              <a:gdLst>
                <a:gd name="T0" fmla="*/ 57 w 57"/>
                <a:gd name="T1" fmla="*/ 0 h 61"/>
                <a:gd name="T2" fmla="*/ 15 w 57"/>
                <a:gd name="T3" fmla="*/ 29 h 61"/>
                <a:gd name="T4" fmla="*/ 0 w 57"/>
                <a:gd name="T5" fmla="*/ 39 h 61"/>
                <a:gd name="T6" fmla="*/ 6 w 57"/>
                <a:gd name="T7" fmla="*/ 61 h 61"/>
                <a:gd name="T8" fmla="*/ 15 w 57"/>
                <a:gd name="T9" fmla="*/ 49 h 61"/>
                <a:gd name="T10" fmla="*/ 57 w 5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61">
                  <a:moveTo>
                    <a:pt x="57" y="0"/>
                  </a:moveTo>
                  <a:lnTo>
                    <a:pt x="15" y="29"/>
                  </a:lnTo>
                  <a:lnTo>
                    <a:pt x="0" y="39"/>
                  </a:lnTo>
                  <a:lnTo>
                    <a:pt x="6" y="61"/>
                  </a:lnTo>
                  <a:lnTo>
                    <a:pt x="15" y="49"/>
                  </a:lnTo>
                  <a:lnTo>
                    <a:pt x="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4" name="Freeform 251"/>
            <p:cNvSpPr>
              <a:spLocks/>
            </p:cNvSpPr>
            <p:nvPr/>
          </p:nvSpPr>
          <p:spPr bwMode="gray">
            <a:xfrm>
              <a:off x="11406188" y="4329113"/>
              <a:ext cx="153987" cy="163512"/>
            </a:xfrm>
            <a:custGeom>
              <a:avLst/>
              <a:gdLst>
                <a:gd name="T0" fmla="*/ 0 w 97"/>
                <a:gd name="T1" fmla="*/ 0 h 103"/>
                <a:gd name="T2" fmla="*/ 86 w 97"/>
                <a:gd name="T3" fmla="*/ 93 h 103"/>
                <a:gd name="T4" fmla="*/ 97 w 97"/>
                <a:gd name="T5" fmla="*/ 103 h 103"/>
                <a:gd name="T6" fmla="*/ 97 w 97"/>
                <a:gd name="T7" fmla="*/ 75 h 103"/>
                <a:gd name="T8" fmla="*/ 86 w 97"/>
                <a:gd name="T9" fmla="*/ 69 h 103"/>
                <a:gd name="T10" fmla="*/ 0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0" y="0"/>
                  </a:moveTo>
                  <a:lnTo>
                    <a:pt x="86" y="93"/>
                  </a:lnTo>
                  <a:lnTo>
                    <a:pt x="97" y="103"/>
                  </a:lnTo>
                  <a:lnTo>
                    <a:pt x="97" y="75"/>
                  </a:lnTo>
                  <a:lnTo>
                    <a:pt x="86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5" name="Freeform 252"/>
            <p:cNvSpPr>
              <a:spLocks/>
            </p:cNvSpPr>
            <p:nvPr/>
          </p:nvSpPr>
          <p:spPr bwMode="gray">
            <a:xfrm>
              <a:off x="11406188" y="4329113"/>
              <a:ext cx="153987" cy="163512"/>
            </a:xfrm>
            <a:custGeom>
              <a:avLst/>
              <a:gdLst>
                <a:gd name="T0" fmla="*/ 0 w 97"/>
                <a:gd name="T1" fmla="*/ 0 h 103"/>
                <a:gd name="T2" fmla="*/ 86 w 97"/>
                <a:gd name="T3" fmla="*/ 93 h 103"/>
                <a:gd name="T4" fmla="*/ 97 w 97"/>
                <a:gd name="T5" fmla="*/ 103 h 103"/>
                <a:gd name="T6" fmla="*/ 97 w 97"/>
                <a:gd name="T7" fmla="*/ 75 h 103"/>
                <a:gd name="T8" fmla="*/ 86 w 97"/>
                <a:gd name="T9" fmla="*/ 69 h 103"/>
                <a:gd name="T10" fmla="*/ 0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0" y="0"/>
                  </a:moveTo>
                  <a:lnTo>
                    <a:pt x="86" y="93"/>
                  </a:lnTo>
                  <a:lnTo>
                    <a:pt x="97" y="103"/>
                  </a:lnTo>
                  <a:lnTo>
                    <a:pt x="97" y="75"/>
                  </a:lnTo>
                  <a:lnTo>
                    <a:pt x="86" y="6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6" name="Freeform 253"/>
            <p:cNvSpPr>
              <a:spLocks/>
            </p:cNvSpPr>
            <p:nvPr/>
          </p:nvSpPr>
          <p:spPr bwMode="gray">
            <a:xfrm>
              <a:off x="11436350" y="4202113"/>
              <a:ext cx="127000" cy="133350"/>
            </a:xfrm>
            <a:custGeom>
              <a:avLst/>
              <a:gdLst>
                <a:gd name="T0" fmla="*/ 0 w 80"/>
                <a:gd name="T1" fmla="*/ 0 h 84"/>
                <a:gd name="T2" fmla="*/ 42 w 80"/>
                <a:gd name="T3" fmla="*/ 46 h 84"/>
                <a:gd name="T4" fmla="*/ 71 w 80"/>
                <a:gd name="T5" fmla="*/ 78 h 84"/>
                <a:gd name="T6" fmla="*/ 78 w 80"/>
                <a:gd name="T7" fmla="*/ 84 h 84"/>
                <a:gd name="T8" fmla="*/ 80 w 80"/>
                <a:gd name="T9" fmla="*/ 58 h 84"/>
                <a:gd name="T10" fmla="*/ 74 w 80"/>
                <a:gd name="T11" fmla="*/ 54 h 84"/>
                <a:gd name="T12" fmla="*/ 55 w 80"/>
                <a:gd name="T13" fmla="*/ 40 h 84"/>
                <a:gd name="T14" fmla="*/ 0 w 80"/>
                <a:gd name="T1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84">
                  <a:moveTo>
                    <a:pt x="0" y="0"/>
                  </a:moveTo>
                  <a:lnTo>
                    <a:pt x="42" y="46"/>
                  </a:lnTo>
                  <a:lnTo>
                    <a:pt x="71" y="78"/>
                  </a:lnTo>
                  <a:lnTo>
                    <a:pt x="78" y="84"/>
                  </a:lnTo>
                  <a:lnTo>
                    <a:pt x="80" y="58"/>
                  </a:lnTo>
                  <a:lnTo>
                    <a:pt x="74" y="54"/>
                  </a:lnTo>
                  <a:lnTo>
                    <a:pt x="5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7" name="Freeform 254"/>
            <p:cNvSpPr>
              <a:spLocks/>
            </p:cNvSpPr>
            <p:nvPr/>
          </p:nvSpPr>
          <p:spPr bwMode="gray">
            <a:xfrm>
              <a:off x="11436350" y="4202113"/>
              <a:ext cx="127000" cy="133350"/>
            </a:xfrm>
            <a:custGeom>
              <a:avLst/>
              <a:gdLst>
                <a:gd name="T0" fmla="*/ 0 w 80"/>
                <a:gd name="T1" fmla="*/ 0 h 84"/>
                <a:gd name="T2" fmla="*/ 42 w 80"/>
                <a:gd name="T3" fmla="*/ 46 h 84"/>
                <a:gd name="T4" fmla="*/ 71 w 80"/>
                <a:gd name="T5" fmla="*/ 78 h 84"/>
                <a:gd name="T6" fmla="*/ 78 w 80"/>
                <a:gd name="T7" fmla="*/ 84 h 84"/>
                <a:gd name="T8" fmla="*/ 80 w 80"/>
                <a:gd name="T9" fmla="*/ 58 h 84"/>
                <a:gd name="T10" fmla="*/ 74 w 80"/>
                <a:gd name="T11" fmla="*/ 54 h 84"/>
                <a:gd name="T12" fmla="*/ 55 w 80"/>
                <a:gd name="T13" fmla="*/ 40 h 84"/>
                <a:gd name="T14" fmla="*/ 0 w 80"/>
                <a:gd name="T1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84">
                  <a:moveTo>
                    <a:pt x="0" y="0"/>
                  </a:moveTo>
                  <a:lnTo>
                    <a:pt x="42" y="46"/>
                  </a:lnTo>
                  <a:lnTo>
                    <a:pt x="71" y="78"/>
                  </a:lnTo>
                  <a:lnTo>
                    <a:pt x="78" y="84"/>
                  </a:lnTo>
                  <a:lnTo>
                    <a:pt x="80" y="58"/>
                  </a:lnTo>
                  <a:lnTo>
                    <a:pt x="74" y="54"/>
                  </a:lnTo>
                  <a:lnTo>
                    <a:pt x="55" y="4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8" name="Freeform 255"/>
            <p:cNvSpPr>
              <a:spLocks/>
            </p:cNvSpPr>
            <p:nvPr/>
          </p:nvSpPr>
          <p:spPr bwMode="gray">
            <a:xfrm>
              <a:off x="11509375" y="4108450"/>
              <a:ext cx="63500" cy="66675"/>
            </a:xfrm>
            <a:custGeom>
              <a:avLst/>
              <a:gdLst>
                <a:gd name="T0" fmla="*/ 0 w 40"/>
                <a:gd name="T1" fmla="*/ 0 h 42"/>
                <a:gd name="T2" fmla="*/ 30 w 40"/>
                <a:gd name="T3" fmla="*/ 42 h 42"/>
                <a:gd name="T4" fmla="*/ 32 w 40"/>
                <a:gd name="T5" fmla="*/ 42 h 42"/>
                <a:gd name="T6" fmla="*/ 40 w 40"/>
                <a:gd name="T7" fmla="*/ 24 h 42"/>
                <a:gd name="T8" fmla="*/ 32 w 40"/>
                <a:gd name="T9" fmla="*/ 18 h 42"/>
                <a:gd name="T10" fmla="*/ 0 w 40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">
                  <a:moveTo>
                    <a:pt x="0" y="0"/>
                  </a:moveTo>
                  <a:lnTo>
                    <a:pt x="30" y="42"/>
                  </a:lnTo>
                  <a:lnTo>
                    <a:pt x="32" y="42"/>
                  </a:lnTo>
                  <a:lnTo>
                    <a:pt x="40" y="24"/>
                  </a:lnTo>
                  <a:lnTo>
                    <a:pt x="32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9" name="Freeform 256"/>
            <p:cNvSpPr>
              <a:spLocks/>
            </p:cNvSpPr>
            <p:nvPr/>
          </p:nvSpPr>
          <p:spPr bwMode="gray">
            <a:xfrm>
              <a:off x="11509375" y="4108450"/>
              <a:ext cx="63500" cy="66675"/>
            </a:xfrm>
            <a:custGeom>
              <a:avLst/>
              <a:gdLst>
                <a:gd name="T0" fmla="*/ 0 w 40"/>
                <a:gd name="T1" fmla="*/ 0 h 42"/>
                <a:gd name="T2" fmla="*/ 30 w 40"/>
                <a:gd name="T3" fmla="*/ 42 h 42"/>
                <a:gd name="T4" fmla="*/ 32 w 40"/>
                <a:gd name="T5" fmla="*/ 42 h 42"/>
                <a:gd name="T6" fmla="*/ 40 w 40"/>
                <a:gd name="T7" fmla="*/ 24 h 42"/>
                <a:gd name="T8" fmla="*/ 32 w 40"/>
                <a:gd name="T9" fmla="*/ 18 h 42"/>
                <a:gd name="T10" fmla="*/ 0 w 40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">
                  <a:moveTo>
                    <a:pt x="0" y="0"/>
                  </a:moveTo>
                  <a:lnTo>
                    <a:pt x="30" y="42"/>
                  </a:lnTo>
                  <a:lnTo>
                    <a:pt x="32" y="42"/>
                  </a:lnTo>
                  <a:lnTo>
                    <a:pt x="40" y="24"/>
                  </a:lnTo>
                  <a:lnTo>
                    <a:pt x="32" y="1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0" name="Rectangle 257"/>
            <p:cNvSpPr>
              <a:spLocks noChangeArrowheads="1"/>
            </p:cNvSpPr>
            <p:nvPr/>
          </p:nvSpPr>
          <p:spPr bwMode="gray">
            <a:xfrm>
              <a:off x="10390188" y="4621213"/>
              <a:ext cx="1085850" cy="82550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1" name="Rectangle 258"/>
            <p:cNvSpPr>
              <a:spLocks noChangeArrowheads="1"/>
            </p:cNvSpPr>
            <p:nvPr/>
          </p:nvSpPr>
          <p:spPr bwMode="gray">
            <a:xfrm>
              <a:off x="10390188" y="4746625"/>
              <a:ext cx="1085850" cy="82550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2" name="Rectangle 259"/>
            <p:cNvSpPr>
              <a:spLocks noChangeArrowheads="1"/>
            </p:cNvSpPr>
            <p:nvPr/>
          </p:nvSpPr>
          <p:spPr bwMode="gray">
            <a:xfrm>
              <a:off x="10390188" y="4941888"/>
              <a:ext cx="42862" cy="25241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3" name="Rectangle 260"/>
            <p:cNvSpPr>
              <a:spLocks noChangeArrowheads="1"/>
            </p:cNvSpPr>
            <p:nvPr/>
          </p:nvSpPr>
          <p:spPr bwMode="gray">
            <a:xfrm>
              <a:off x="10463213" y="4633913"/>
              <a:ext cx="47625" cy="48736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4" name="Rectangle 261"/>
            <p:cNvSpPr>
              <a:spLocks noChangeArrowheads="1"/>
            </p:cNvSpPr>
            <p:nvPr/>
          </p:nvSpPr>
          <p:spPr bwMode="gray">
            <a:xfrm>
              <a:off x="11355388" y="4633913"/>
              <a:ext cx="42862" cy="48736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5" name="Rectangle 262"/>
            <p:cNvSpPr>
              <a:spLocks noChangeArrowheads="1"/>
            </p:cNvSpPr>
            <p:nvPr/>
          </p:nvSpPr>
          <p:spPr bwMode="gray">
            <a:xfrm>
              <a:off x="11428413" y="4941888"/>
              <a:ext cx="47625" cy="25241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6" name="Rectangle 263"/>
            <p:cNvSpPr>
              <a:spLocks noChangeArrowheads="1"/>
            </p:cNvSpPr>
            <p:nvPr/>
          </p:nvSpPr>
          <p:spPr bwMode="gray">
            <a:xfrm>
              <a:off x="10390188" y="4929188"/>
              <a:ext cx="1085850" cy="85725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7" name="Rectangle 264"/>
            <p:cNvSpPr>
              <a:spLocks noChangeArrowheads="1"/>
            </p:cNvSpPr>
            <p:nvPr/>
          </p:nvSpPr>
          <p:spPr bwMode="gray">
            <a:xfrm>
              <a:off x="3646488" y="4621213"/>
              <a:ext cx="1085850" cy="82550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8" name="Rectangle 265"/>
            <p:cNvSpPr>
              <a:spLocks noChangeArrowheads="1"/>
            </p:cNvSpPr>
            <p:nvPr/>
          </p:nvSpPr>
          <p:spPr bwMode="gray">
            <a:xfrm>
              <a:off x="3646488" y="4746625"/>
              <a:ext cx="1085850" cy="82550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9" name="Rectangle 266"/>
            <p:cNvSpPr>
              <a:spLocks noChangeArrowheads="1"/>
            </p:cNvSpPr>
            <p:nvPr/>
          </p:nvSpPr>
          <p:spPr bwMode="gray">
            <a:xfrm>
              <a:off x="3646488" y="4941888"/>
              <a:ext cx="47625" cy="25241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0" name="Rectangle 267"/>
            <p:cNvSpPr>
              <a:spLocks noChangeArrowheads="1"/>
            </p:cNvSpPr>
            <p:nvPr/>
          </p:nvSpPr>
          <p:spPr bwMode="gray">
            <a:xfrm>
              <a:off x="3724275" y="4633913"/>
              <a:ext cx="42862" cy="48736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1" name="Rectangle 268"/>
            <p:cNvSpPr>
              <a:spLocks noChangeArrowheads="1"/>
            </p:cNvSpPr>
            <p:nvPr/>
          </p:nvSpPr>
          <p:spPr bwMode="gray">
            <a:xfrm>
              <a:off x="4611688" y="4633913"/>
              <a:ext cx="47625" cy="48736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2" name="Rectangle 269"/>
            <p:cNvSpPr>
              <a:spLocks noChangeArrowheads="1"/>
            </p:cNvSpPr>
            <p:nvPr/>
          </p:nvSpPr>
          <p:spPr bwMode="gray">
            <a:xfrm>
              <a:off x="4689475" y="4941888"/>
              <a:ext cx="42862" cy="25241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3" name="Rectangle 270"/>
            <p:cNvSpPr>
              <a:spLocks noChangeArrowheads="1"/>
            </p:cNvSpPr>
            <p:nvPr/>
          </p:nvSpPr>
          <p:spPr bwMode="gray">
            <a:xfrm>
              <a:off x="3646488" y="4929188"/>
              <a:ext cx="1085850" cy="85725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6" name="Oval 273"/>
            <p:cNvSpPr>
              <a:spLocks noChangeArrowheads="1"/>
            </p:cNvSpPr>
            <p:nvPr/>
          </p:nvSpPr>
          <p:spPr bwMode="gray">
            <a:xfrm flipH="1">
              <a:off x="4837113" y="4186238"/>
              <a:ext cx="96837" cy="920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7" name="Freeform 274"/>
            <p:cNvSpPr>
              <a:spLocks noEditPoints="1"/>
            </p:cNvSpPr>
            <p:nvPr/>
          </p:nvSpPr>
          <p:spPr bwMode="gray">
            <a:xfrm flipH="1">
              <a:off x="4792662" y="3884613"/>
              <a:ext cx="298450" cy="1312862"/>
            </a:xfrm>
            <a:custGeom>
              <a:avLst/>
              <a:gdLst>
                <a:gd name="T0" fmla="*/ 9 w 89"/>
                <a:gd name="T1" fmla="*/ 29 h 417"/>
                <a:gd name="T2" fmla="*/ 67 w 89"/>
                <a:gd name="T3" fmla="*/ 29 h 417"/>
                <a:gd name="T4" fmla="*/ 56 w 89"/>
                <a:gd name="T5" fmla="*/ 53 h 417"/>
                <a:gd name="T6" fmla="*/ 38 w 89"/>
                <a:gd name="T7" fmla="*/ 12 h 417"/>
                <a:gd name="T8" fmla="*/ 87 w 89"/>
                <a:gd name="T9" fmla="*/ 106 h 417"/>
                <a:gd name="T10" fmla="*/ 85 w 89"/>
                <a:gd name="T11" fmla="*/ 103 h 417"/>
                <a:gd name="T12" fmla="*/ 73 w 89"/>
                <a:gd name="T13" fmla="*/ 79 h 417"/>
                <a:gd name="T14" fmla="*/ 78 w 89"/>
                <a:gd name="T15" fmla="*/ 77 h 417"/>
                <a:gd name="T16" fmla="*/ 73 w 89"/>
                <a:gd name="T17" fmla="*/ 74 h 417"/>
                <a:gd name="T18" fmla="*/ 69 w 89"/>
                <a:gd name="T19" fmla="*/ 57 h 417"/>
                <a:gd name="T20" fmla="*/ 51 w 89"/>
                <a:gd name="T21" fmla="*/ 61 h 417"/>
                <a:gd name="T22" fmla="*/ 48 w 89"/>
                <a:gd name="T23" fmla="*/ 74 h 417"/>
                <a:gd name="T24" fmla="*/ 48 w 89"/>
                <a:gd name="T25" fmla="*/ 79 h 417"/>
                <a:gd name="T26" fmla="*/ 51 w 89"/>
                <a:gd name="T27" fmla="*/ 84 h 417"/>
                <a:gd name="T28" fmla="*/ 40 w 89"/>
                <a:gd name="T29" fmla="*/ 106 h 417"/>
                <a:gd name="T30" fmla="*/ 34 w 89"/>
                <a:gd name="T31" fmla="*/ 108 h 417"/>
                <a:gd name="T32" fmla="*/ 87 w 89"/>
                <a:gd name="T33" fmla="*/ 111 h 417"/>
                <a:gd name="T34" fmla="*/ 87 w 89"/>
                <a:gd name="T35" fmla="*/ 106 h 417"/>
                <a:gd name="T36" fmla="*/ 27 w 89"/>
                <a:gd name="T37" fmla="*/ 164 h 417"/>
                <a:gd name="T38" fmla="*/ 21 w 89"/>
                <a:gd name="T39" fmla="*/ 152 h 417"/>
                <a:gd name="T40" fmla="*/ 9 w 89"/>
                <a:gd name="T41" fmla="*/ 33 h 417"/>
                <a:gd name="T42" fmla="*/ 3 w 89"/>
                <a:gd name="T43" fmla="*/ 162 h 417"/>
                <a:gd name="T44" fmla="*/ 2 w 89"/>
                <a:gd name="T45" fmla="*/ 164 h 417"/>
                <a:gd name="T46" fmla="*/ 1 w 89"/>
                <a:gd name="T47" fmla="*/ 165 h 417"/>
                <a:gd name="T48" fmla="*/ 2 w 89"/>
                <a:gd name="T49" fmla="*/ 166 h 417"/>
                <a:gd name="T50" fmla="*/ 3 w 89"/>
                <a:gd name="T51" fmla="*/ 168 h 417"/>
                <a:gd name="T52" fmla="*/ 9 w 89"/>
                <a:gd name="T53" fmla="*/ 347 h 417"/>
                <a:gd name="T54" fmla="*/ 0 w 89"/>
                <a:gd name="T55" fmla="*/ 417 h 417"/>
                <a:gd name="T56" fmla="*/ 21 w 89"/>
                <a:gd name="T57" fmla="*/ 417 h 417"/>
                <a:gd name="T58" fmla="*/ 29 w 89"/>
                <a:gd name="T59" fmla="*/ 347 h 417"/>
                <a:gd name="T60" fmla="*/ 21 w 89"/>
                <a:gd name="T61" fmla="*/ 177 h 417"/>
                <a:gd name="T62" fmla="*/ 27 w 89"/>
                <a:gd name="T63" fmla="*/ 166 h 417"/>
                <a:gd name="T64" fmla="*/ 29 w 89"/>
                <a:gd name="T65" fmla="*/ 165 h 417"/>
                <a:gd name="T66" fmla="*/ 29 w 89"/>
                <a:gd name="T67" fmla="*/ 165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9" h="417">
                  <a:moveTo>
                    <a:pt x="21" y="29"/>
                  </a:moveTo>
                  <a:cubicBezTo>
                    <a:pt x="9" y="29"/>
                    <a:pt x="9" y="29"/>
                    <a:pt x="9" y="29"/>
                  </a:cubicBezTo>
                  <a:cubicBezTo>
                    <a:pt x="9" y="13"/>
                    <a:pt x="22" y="0"/>
                    <a:pt x="38" y="0"/>
                  </a:cubicBezTo>
                  <a:cubicBezTo>
                    <a:pt x="54" y="0"/>
                    <a:pt x="67" y="13"/>
                    <a:pt x="67" y="29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0"/>
                    <a:pt x="48" y="12"/>
                    <a:pt x="38" y="12"/>
                  </a:cubicBezTo>
                  <a:cubicBezTo>
                    <a:pt x="29" y="12"/>
                    <a:pt x="21" y="20"/>
                    <a:pt x="21" y="29"/>
                  </a:cubicBezTo>
                  <a:close/>
                  <a:moveTo>
                    <a:pt x="87" y="106"/>
                  </a:moveTo>
                  <a:cubicBezTo>
                    <a:pt x="85" y="106"/>
                    <a:pt x="85" y="106"/>
                    <a:pt x="85" y="106"/>
                  </a:cubicBezTo>
                  <a:cubicBezTo>
                    <a:pt x="85" y="103"/>
                    <a:pt x="85" y="103"/>
                    <a:pt x="85" y="103"/>
                  </a:cubicBezTo>
                  <a:cubicBezTo>
                    <a:pt x="77" y="100"/>
                    <a:pt x="73" y="93"/>
                    <a:pt x="73" y="84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5" y="79"/>
                    <a:pt x="75" y="79"/>
                    <a:pt x="75" y="79"/>
                  </a:cubicBezTo>
                  <a:cubicBezTo>
                    <a:pt x="77" y="79"/>
                    <a:pt x="78" y="78"/>
                    <a:pt x="78" y="77"/>
                  </a:cubicBezTo>
                  <a:cubicBezTo>
                    <a:pt x="78" y="75"/>
                    <a:pt x="77" y="74"/>
                    <a:pt x="75" y="74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59"/>
                    <a:pt x="71" y="57"/>
                    <a:pt x="69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3" y="57"/>
                    <a:pt x="51" y="59"/>
                    <a:pt x="51" y="61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7" y="74"/>
                    <a:pt x="46" y="75"/>
                    <a:pt x="46" y="77"/>
                  </a:cubicBezTo>
                  <a:cubicBezTo>
                    <a:pt x="46" y="78"/>
                    <a:pt x="47" y="79"/>
                    <a:pt x="48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84"/>
                    <a:pt x="51" y="84"/>
                    <a:pt x="51" y="84"/>
                  </a:cubicBezTo>
                  <a:cubicBezTo>
                    <a:pt x="51" y="92"/>
                    <a:pt x="46" y="99"/>
                    <a:pt x="40" y="103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5" y="106"/>
                    <a:pt x="34" y="107"/>
                    <a:pt x="34" y="108"/>
                  </a:cubicBezTo>
                  <a:cubicBezTo>
                    <a:pt x="34" y="110"/>
                    <a:pt x="35" y="111"/>
                    <a:pt x="37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8" y="111"/>
                    <a:pt x="89" y="110"/>
                    <a:pt x="89" y="108"/>
                  </a:cubicBezTo>
                  <a:cubicBezTo>
                    <a:pt x="89" y="107"/>
                    <a:pt x="88" y="106"/>
                    <a:pt x="87" y="106"/>
                  </a:cubicBezTo>
                  <a:close/>
                  <a:moveTo>
                    <a:pt x="28" y="164"/>
                  </a:moveTo>
                  <a:cubicBezTo>
                    <a:pt x="27" y="164"/>
                    <a:pt x="27" y="164"/>
                    <a:pt x="27" y="164"/>
                  </a:cubicBezTo>
                  <a:cubicBezTo>
                    <a:pt x="27" y="162"/>
                    <a:pt x="27" y="162"/>
                    <a:pt x="27" y="162"/>
                  </a:cubicBezTo>
                  <a:cubicBezTo>
                    <a:pt x="23" y="160"/>
                    <a:pt x="21" y="157"/>
                    <a:pt x="21" y="152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153"/>
                    <a:pt x="9" y="153"/>
                    <a:pt x="9" y="153"/>
                  </a:cubicBezTo>
                  <a:cubicBezTo>
                    <a:pt x="9" y="157"/>
                    <a:pt x="7" y="160"/>
                    <a:pt x="3" y="162"/>
                  </a:cubicBezTo>
                  <a:cubicBezTo>
                    <a:pt x="3" y="164"/>
                    <a:pt x="3" y="164"/>
                    <a:pt x="3" y="164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4"/>
                    <a:pt x="0" y="164"/>
                    <a:pt x="0" y="165"/>
                  </a:cubicBezTo>
                  <a:cubicBezTo>
                    <a:pt x="1" y="165"/>
                    <a:pt x="1" y="165"/>
                    <a:pt x="1" y="165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6"/>
                    <a:pt x="1" y="166"/>
                    <a:pt x="2" y="166"/>
                  </a:cubicBezTo>
                  <a:cubicBezTo>
                    <a:pt x="3" y="166"/>
                    <a:pt x="3" y="166"/>
                    <a:pt x="3" y="166"/>
                  </a:cubicBezTo>
                  <a:cubicBezTo>
                    <a:pt x="3" y="168"/>
                    <a:pt x="3" y="168"/>
                    <a:pt x="3" y="168"/>
                  </a:cubicBezTo>
                  <a:cubicBezTo>
                    <a:pt x="7" y="169"/>
                    <a:pt x="9" y="173"/>
                    <a:pt x="9" y="177"/>
                  </a:cubicBezTo>
                  <a:cubicBezTo>
                    <a:pt x="9" y="347"/>
                    <a:pt x="9" y="347"/>
                    <a:pt x="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417"/>
                    <a:pt x="0" y="417"/>
                    <a:pt x="0" y="417"/>
                  </a:cubicBezTo>
                  <a:cubicBezTo>
                    <a:pt x="9" y="417"/>
                    <a:pt x="9" y="417"/>
                    <a:pt x="9" y="417"/>
                  </a:cubicBezTo>
                  <a:cubicBezTo>
                    <a:pt x="21" y="417"/>
                    <a:pt x="21" y="417"/>
                    <a:pt x="21" y="417"/>
                  </a:cubicBezTo>
                  <a:cubicBezTo>
                    <a:pt x="29" y="417"/>
                    <a:pt x="29" y="417"/>
                    <a:pt x="29" y="417"/>
                  </a:cubicBezTo>
                  <a:cubicBezTo>
                    <a:pt x="29" y="347"/>
                    <a:pt x="29" y="347"/>
                    <a:pt x="29" y="347"/>
                  </a:cubicBezTo>
                  <a:cubicBezTo>
                    <a:pt x="21" y="347"/>
                    <a:pt x="21" y="347"/>
                    <a:pt x="21" y="34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1" y="173"/>
                    <a:pt x="23" y="170"/>
                    <a:pt x="27" y="168"/>
                  </a:cubicBezTo>
                  <a:cubicBezTo>
                    <a:pt x="27" y="166"/>
                    <a:pt x="27" y="166"/>
                    <a:pt x="27" y="166"/>
                  </a:cubicBezTo>
                  <a:cubicBezTo>
                    <a:pt x="28" y="166"/>
                    <a:pt x="28" y="166"/>
                    <a:pt x="28" y="166"/>
                  </a:cubicBezTo>
                  <a:cubicBezTo>
                    <a:pt x="29" y="166"/>
                    <a:pt x="29" y="166"/>
                    <a:pt x="29" y="165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29" y="164"/>
                    <a:pt x="29" y="164"/>
                    <a:pt x="28" y="164"/>
                  </a:cubicBezTo>
                  <a:close/>
                </a:path>
              </a:pathLst>
            </a:custGeom>
            <a:solidFill>
              <a:srgbClr val="33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8" name="Freeform 275"/>
            <p:cNvSpPr>
              <a:spLocks/>
            </p:cNvSpPr>
            <p:nvPr/>
          </p:nvSpPr>
          <p:spPr bwMode="gray">
            <a:xfrm>
              <a:off x="5119600" y="4970463"/>
              <a:ext cx="265112" cy="217487"/>
            </a:xfrm>
            <a:custGeom>
              <a:avLst/>
              <a:gdLst>
                <a:gd name="T0" fmla="*/ 79 w 79"/>
                <a:gd name="T1" fmla="*/ 69 h 69"/>
                <a:gd name="T2" fmla="*/ 79 w 79"/>
                <a:gd name="T3" fmla="*/ 38 h 69"/>
                <a:gd name="T4" fmla="*/ 41 w 79"/>
                <a:gd name="T5" fmla="*/ 0 h 69"/>
                <a:gd name="T6" fmla="*/ 38 w 79"/>
                <a:gd name="T7" fmla="*/ 0 h 69"/>
                <a:gd name="T8" fmla="*/ 0 w 79"/>
                <a:gd name="T9" fmla="*/ 38 h 69"/>
                <a:gd name="T10" fmla="*/ 0 w 79"/>
                <a:gd name="T11" fmla="*/ 69 h 69"/>
                <a:gd name="T12" fmla="*/ 79 w 79"/>
                <a:gd name="T1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69">
                  <a:moveTo>
                    <a:pt x="79" y="69"/>
                  </a:moveTo>
                  <a:cubicBezTo>
                    <a:pt x="79" y="38"/>
                    <a:pt x="79" y="38"/>
                    <a:pt x="79" y="38"/>
                  </a:cubicBezTo>
                  <a:cubicBezTo>
                    <a:pt x="79" y="17"/>
                    <a:pt x="62" y="0"/>
                    <a:pt x="41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69"/>
                    <a:pt x="0" y="69"/>
                    <a:pt x="0" y="69"/>
                  </a:cubicBezTo>
                  <a:lnTo>
                    <a:pt x="79" y="69"/>
                  </a:lnTo>
                  <a:close/>
                </a:path>
              </a:pathLst>
            </a:custGeom>
            <a:solidFill>
              <a:srgbClr val="73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9" name="Freeform 276"/>
            <p:cNvSpPr>
              <a:spLocks/>
            </p:cNvSpPr>
            <p:nvPr/>
          </p:nvSpPr>
          <p:spPr bwMode="gray">
            <a:xfrm>
              <a:off x="5252950" y="5062538"/>
              <a:ext cx="261937" cy="125412"/>
            </a:xfrm>
            <a:custGeom>
              <a:avLst/>
              <a:gdLst>
                <a:gd name="T0" fmla="*/ 78 w 78"/>
                <a:gd name="T1" fmla="*/ 40 h 40"/>
                <a:gd name="T2" fmla="*/ 78 w 78"/>
                <a:gd name="T3" fmla="*/ 38 h 40"/>
                <a:gd name="T4" fmla="*/ 40 w 78"/>
                <a:gd name="T5" fmla="*/ 0 h 40"/>
                <a:gd name="T6" fmla="*/ 38 w 78"/>
                <a:gd name="T7" fmla="*/ 0 h 40"/>
                <a:gd name="T8" fmla="*/ 0 w 78"/>
                <a:gd name="T9" fmla="*/ 38 h 40"/>
                <a:gd name="T10" fmla="*/ 0 w 78"/>
                <a:gd name="T11" fmla="*/ 40 h 40"/>
                <a:gd name="T12" fmla="*/ 78 w 78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40">
                  <a:moveTo>
                    <a:pt x="78" y="40"/>
                  </a:moveTo>
                  <a:cubicBezTo>
                    <a:pt x="78" y="38"/>
                    <a:pt x="78" y="38"/>
                    <a:pt x="78" y="38"/>
                  </a:cubicBezTo>
                  <a:cubicBezTo>
                    <a:pt x="78" y="17"/>
                    <a:pt x="61" y="0"/>
                    <a:pt x="4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78" y="40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0" name="Freeform 277"/>
            <p:cNvSpPr>
              <a:spLocks/>
            </p:cNvSpPr>
            <p:nvPr/>
          </p:nvSpPr>
          <p:spPr bwMode="gray">
            <a:xfrm>
              <a:off x="4762500" y="5118100"/>
              <a:ext cx="144462" cy="69850"/>
            </a:xfrm>
            <a:custGeom>
              <a:avLst/>
              <a:gdLst>
                <a:gd name="T0" fmla="*/ 43 w 43"/>
                <a:gd name="T1" fmla="*/ 22 h 22"/>
                <a:gd name="T2" fmla="*/ 43 w 43"/>
                <a:gd name="T3" fmla="*/ 21 h 22"/>
                <a:gd name="T4" fmla="*/ 22 w 43"/>
                <a:gd name="T5" fmla="*/ 0 h 22"/>
                <a:gd name="T6" fmla="*/ 21 w 43"/>
                <a:gd name="T7" fmla="*/ 0 h 22"/>
                <a:gd name="T8" fmla="*/ 0 w 43"/>
                <a:gd name="T9" fmla="*/ 21 h 22"/>
                <a:gd name="T10" fmla="*/ 0 w 43"/>
                <a:gd name="T11" fmla="*/ 22 h 22"/>
                <a:gd name="T12" fmla="*/ 43 w 43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2">
                  <a:moveTo>
                    <a:pt x="43" y="22"/>
                  </a:moveTo>
                  <a:cubicBezTo>
                    <a:pt x="43" y="21"/>
                    <a:pt x="43" y="21"/>
                    <a:pt x="43" y="21"/>
                  </a:cubicBezTo>
                  <a:cubicBezTo>
                    <a:pt x="43" y="9"/>
                    <a:pt x="34" y="0"/>
                    <a:pt x="22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ubicBezTo>
                    <a:pt x="0" y="22"/>
                    <a:pt x="0" y="22"/>
                    <a:pt x="0" y="22"/>
                  </a:cubicBezTo>
                  <a:lnTo>
                    <a:pt x="43" y="2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1" name="Freeform 278"/>
            <p:cNvSpPr>
              <a:spLocks/>
            </p:cNvSpPr>
            <p:nvPr/>
          </p:nvSpPr>
          <p:spPr bwMode="gray">
            <a:xfrm>
              <a:off x="4471988" y="4589463"/>
              <a:ext cx="79375" cy="15875"/>
            </a:xfrm>
            <a:custGeom>
              <a:avLst/>
              <a:gdLst>
                <a:gd name="T0" fmla="*/ 0 w 24"/>
                <a:gd name="T1" fmla="*/ 0 h 5"/>
                <a:gd name="T2" fmla="*/ 14 w 24"/>
                <a:gd name="T3" fmla="*/ 5 h 5"/>
                <a:gd name="T4" fmla="*/ 24 w 24"/>
                <a:gd name="T5" fmla="*/ 3 h 5"/>
                <a:gd name="T6" fmla="*/ 18 w 24"/>
                <a:gd name="T7" fmla="*/ 0 h 5"/>
                <a:gd name="T8" fmla="*/ 0 w 2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">
                  <a:moveTo>
                    <a:pt x="0" y="0"/>
                  </a:moveTo>
                  <a:cubicBezTo>
                    <a:pt x="4" y="3"/>
                    <a:pt x="9" y="5"/>
                    <a:pt x="14" y="5"/>
                  </a:cubicBezTo>
                  <a:cubicBezTo>
                    <a:pt x="18" y="5"/>
                    <a:pt x="21" y="4"/>
                    <a:pt x="24" y="3"/>
                  </a:cubicBezTo>
                  <a:cubicBezTo>
                    <a:pt x="18" y="1"/>
                    <a:pt x="18" y="0"/>
                    <a:pt x="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71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2" name="Freeform 279"/>
            <p:cNvSpPr>
              <a:spLocks/>
            </p:cNvSpPr>
            <p:nvPr/>
          </p:nvSpPr>
          <p:spPr bwMode="gray">
            <a:xfrm>
              <a:off x="4581525" y="4592638"/>
              <a:ext cx="26987" cy="25400"/>
            </a:xfrm>
            <a:custGeom>
              <a:avLst/>
              <a:gdLst>
                <a:gd name="T0" fmla="*/ 0 w 17"/>
                <a:gd name="T1" fmla="*/ 2 h 16"/>
                <a:gd name="T2" fmla="*/ 15 w 17"/>
                <a:gd name="T3" fmla="*/ 16 h 16"/>
                <a:gd name="T4" fmla="*/ 17 w 17"/>
                <a:gd name="T5" fmla="*/ 16 h 16"/>
                <a:gd name="T6" fmla="*/ 17 w 17"/>
                <a:gd name="T7" fmla="*/ 14 h 16"/>
                <a:gd name="T8" fmla="*/ 3 w 17"/>
                <a:gd name="T9" fmla="*/ 0 h 16"/>
                <a:gd name="T10" fmla="*/ 0 w 17"/>
                <a:gd name="T11" fmla="*/ 0 h 16"/>
                <a:gd name="T12" fmla="*/ 0 w 17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">
                  <a:moveTo>
                    <a:pt x="0" y="2"/>
                  </a:moveTo>
                  <a:lnTo>
                    <a:pt x="15" y="16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505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3" name="Freeform 280"/>
            <p:cNvSpPr>
              <a:spLocks/>
            </p:cNvSpPr>
            <p:nvPr/>
          </p:nvSpPr>
          <p:spPr bwMode="gray">
            <a:xfrm>
              <a:off x="4581525" y="4592638"/>
              <a:ext cx="26987" cy="25400"/>
            </a:xfrm>
            <a:custGeom>
              <a:avLst/>
              <a:gdLst>
                <a:gd name="T0" fmla="*/ 0 w 17"/>
                <a:gd name="T1" fmla="*/ 2 h 16"/>
                <a:gd name="T2" fmla="*/ 15 w 17"/>
                <a:gd name="T3" fmla="*/ 16 h 16"/>
                <a:gd name="T4" fmla="*/ 17 w 17"/>
                <a:gd name="T5" fmla="*/ 16 h 16"/>
                <a:gd name="T6" fmla="*/ 17 w 17"/>
                <a:gd name="T7" fmla="*/ 14 h 16"/>
                <a:gd name="T8" fmla="*/ 3 w 17"/>
                <a:gd name="T9" fmla="*/ 0 h 16"/>
                <a:gd name="T10" fmla="*/ 0 w 17"/>
                <a:gd name="T11" fmla="*/ 0 h 16"/>
                <a:gd name="T12" fmla="*/ 0 w 17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">
                  <a:moveTo>
                    <a:pt x="0" y="2"/>
                  </a:moveTo>
                  <a:lnTo>
                    <a:pt x="15" y="16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4" name="Freeform 281"/>
            <p:cNvSpPr>
              <a:spLocks/>
            </p:cNvSpPr>
            <p:nvPr/>
          </p:nvSpPr>
          <p:spPr bwMode="gray">
            <a:xfrm>
              <a:off x="4595813" y="4592638"/>
              <a:ext cx="26987" cy="25400"/>
            </a:xfrm>
            <a:custGeom>
              <a:avLst/>
              <a:gdLst>
                <a:gd name="T0" fmla="*/ 0 w 17"/>
                <a:gd name="T1" fmla="*/ 2 h 16"/>
                <a:gd name="T2" fmla="*/ 15 w 17"/>
                <a:gd name="T3" fmla="*/ 16 h 16"/>
                <a:gd name="T4" fmla="*/ 17 w 17"/>
                <a:gd name="T5" fmla="*/ 16 h 16"/>
                <a:gd name="T6" fmla="*/ 17 w 17"/>
                <a:gd name="T7" fmla="*/ 14 h 16"/>
                <a:gd name="T8" fmla="*/ 2 w 17"/>
                <a:gd name="T9" fmla="*/ 0 h 16"/>
                <a:gd name="T10" fmla="*/ 0 w 17"/>
                <a:gd name="T11" fmla="*/ 0 h 16"/>
                <a:gd name="T12" fmla="*/ 0 w 17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">
                  <a:moveTo>
                    <a:pt x="0" y="2"/>
                  </a:moveTo>
                  <a:lnTo>
                    <a:pt x="15" y="16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505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5" name="Freeform 282"/>
            <p:cNvSpPr>
              <a:spLocks/>
            </p:cNvSpPr>
            <p:nvPr/>
          </p:nvSpPr>
          <p:spPr bwMode="gray">
            <a:xfrm>
              <a:off x="4595813" y="4592638"/>
              <a:ext cx="26987" cy="25400"/>
            </a:xfrm>
            <a:custGeom>
              <a:avLst/>
              <a:gdLst>
                <a:gd name="T0" fmla="*/ 0 w 17"/>
                <a:gd name="T1" fmla="*/ 2 h 16"/>
                <a:gd name="T2" fmla="*/ 15 w 17"/>
                <a:gd name="T3" fmla="*/ 16 h 16"/>
                <a:gd name="T4" fmla="*/ 17 w 17"/>
                <a:gd name="T5" fmla="*/ 16 h 16"/>
                <a:gd name="T6" fmla="*/ 17 w 17"/>
                <a:gd name="T7" fmla="*/ 14 h 16"/>
                <a:gd name="T8" fmla="*/ 2 w 17"/>
                <a:gd name="T9" fmla="*/ 0 h 16"/>
                <a:gd name="T10" fmla="*/ 0 w 17"/>
                <a:gd name="T11" fmla="*/ 0 h 16"/>
                <a:gd name="T12" fmla="*/ 0 w 17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">
                  <a:moveTo>
                    <a:pt x="0" y="2"/>
                  </a:moveTo>
                  <a:lnTo>
                    <a:pt x="15" y="16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6" name="Freeform 283"/>
            <p:cNvSpPr>
              <a:spLocks/>
            </p:cNvSpPr>
            <p:nvPr/>
          </p:nvSpPr>
          <p:spPr bwMode="gray">
            <a:xfrm>
              <a:off x="4595813" y="4614863"/>
              <a:ext cx="23812" cy="6350"/>
            </a:xfrm>
            <a:custGeom>
              <a:avLst/>
              <a:gdLst>
                <a:gd name="T0" fmla="*/ 1 w 7"/>
                <a:gd name="T1" fmla="*/ 2 h 2"/>
                <a:gd name="T2" fmla="*/ 4 w 7"/>
                <a:gd name="T3" fmla="*/ 1 h 2"/>
                <a:gd name="T4" fmla="*/ 6 w 7"/>
                <a:gd name="T5" fmla="*/ 2 h 2"/>
                <a:gd name="T6" fmla="*/ 7 w 7"/>
                <a:gd name="T7" fmla="*/ 2 h 2"/>
                <a:gd name="T8" fmla="*/ 7 w 7"/>
                <a:gd name="T9" fmla="*/ 2 h 2"/>
                <a:gd name="T10" fmla="*/ 4 w 7"/>
                <a:gd name="T11" fmla="*/ 0 h 2"/>
                <a:gd name="T12" fmla="*/ 0 w 7"/>
                <a:gd name="T13" fmla="*/ 2 h 2"/>
                <a:gd name="T14" fmla="*/ 0 w 7"/>
                <a:gd name="T15" fmla="*/ 2 h 2"/>
                <a:gd name="T16" fmla="*/ 1 w 7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">
                  <a:moveTo>
                    <a:pt x="1" y="2"/>
                  </a:moveTo>
                  <a:cubicBezTo>
                    <a:pt x="2" y="2"/>
                    <a:pt x="3" y="1"/>
                    <a:pt x="4" y="1"/>
                  </a:cubicBezTo>
                  <a:cubicBezTo>
                    <a:pt x="5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3" y="0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505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7" name="Freeform 284"/>
            <p:cNvSpPr>
              <a:spLocks/>
            </p:cNvSpPr>
            <p:nvPr/>
          </p:nvSpPr>
          <p:spPr bwMode="gray">
            <a:xfrm>
              <a:off x="4608513" y="4614863"/>
              <a:ext cx="23812" cy="6350"/>
            </a:xfrm>
            <a:custGeom>
              <a:avLst/>
              <a:gdLst>
                <a:gd name="T0" fmla="*/ 1 w 7"/>
                <a:gd name="T1" fmla="*/ 2 h 2"/>
                <a:gd name="T2" fmla="*/ 4 w 7"/>
                <a:gd name="T3" fmla="*/ 1 h 2"/>
                <a:gd name="T4" fmla="*/ 6 w 7"/>
                <a:gd name="T5" fmla="*/ 2 h 2"/>
                <a:gd name="T6" fmla="*/ 7 w 7"/>
                <a:gd name="T7" fmla="*/ 2 h 2"/>
                <a:gd name="T8" fmla="*/ 7 w 7"/>
                <a:gd name="T9" fmla="*/ 2 h 2"/>
                <a:gd name="T10" fmla="*/ 4 w 7"/>
                <a:gd name="T11" fmla="*/ 0 h 2"/>
                <a:gd name="T12" fmla="*/ 0 w 7"/>
                <a:gd name="T13" fmla="*/ 2 h 2"/>
                <a:gd name="T14" fmla="*/ 0 w 7"/>
                <a:gd name="T15" fmla="*/ 2 h 2"/>
                <a:gd name="T16" fmla="*/ 1 w 7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">
                  <a:moveTo>
                    <a:pt x="1" y="2"/>
                  </a:moveTo>
                  <a:cubicBezTo>
                    <a:pt x="2" y="2"/>
                    <a:pt x="3" y="1"/>
                    <a:pt x="4" y="1"/>
                  </a:cubicBezTo>
                  <a:cubicBezTo>
                    <a:pt x="5" y="1"/>
                    <a:pt x="5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505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8" name="Freeform 285"/>
            <p:cNvSpPr>
              <a:spLocks/>
            </p:cNvSpPr>
            <p:nvPr/>
          </p:nvSpPr>
          <p:spPr bwMode="gray">
            <a:xfrm>
              <a:off x="4532313" y="4483100"/>
              <a:ext cx="120650" cy="115887"/>
            </a:xfrm>
            <a:custGeom>
              <a:avLst/>
              <a:gdLst>
                <a:gd name="T0" fmla="*/ 22 w 36"/>
                <a:gd name="T1" fmla="*/ 0 h 37"/>
                <a:gd name="T2" fmla="*/ 22 w 36"/>
                <a:gd name="T3" fmla="*/ 2 h 37"/>
                <a:gd name="T4" fmla="*/ 21 w 36"/>
                <a:gd name="T5" fmla="*/ 2 h 37"/>
                <a:gd name="T6" fmla="*/ 22 w 36"/>
                <a:gd name="T7" fmla="*/ 5 h 37"/>
                <a:gd name="T8" fmla="*/ 22 w 36"/>
                <a:gd name="T9" fmla="*/ 10 h 37"/>
                <a:gd name="T10" fmla="*/ 22 w 36"/>
                <a:gd name="T11" fmla="*/ 10 h 37"/>
                <a:gd name="T12" fmla="*/ 23 w 36"/>
                <a:gd name="T13" fmla="*/ 10 h 37"/>
                <a:gd name="T14" fmla="*/ 21 w 36"/>
                <a:gd name="T15" fmla="*/ 32 h 37"/>
                <a:gd name="T16" fmla="*/ 9 w 36"/>
                <a:gd name="T17" fmla="*/ 36 h 37"/>
                <a:gd name="T18" fmla="*/ 0 w 36"/>
                <a:gd name="T19" fmla="*/ 34 h 37"/>
                <a:gd name="T20" fmla="*/ 2 w 36"/>
                <a:gd name="T21" fmla="*/ 37 h 37"/>
                <a:gd name="T22" fmla="*/ 15 w 36"/>
                <a:gd name="T23" fmla="*/ 37 h 37"/>
                <a:gd name="T24" fmla="*/ 28 w 36"/>
                <a:gd name="T25" fmla="*/ 24 h 37"/>
                <a:gd name="T26" fmla="*/ 28 w 36"/>
                <a:gd name="T27" fmla="*/ 15 h 37"/>
                <a:gd name="T28" fmla="*/ 32 w 36"/>
                <a:gd name="T29" fmla="*/ 12 h 37"/>
                <a:gd name="T30" fmla="*/ 36 w 36"/>
                <a:gd name="T31" fmla="*/ 10 h 37"/>
                <a:gd name="T32" fmla="*/ 22 w 36"/>
                <a:gd name="T3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37">
                  <a:moveTo>
                    <a:pt x="22" y="0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7" y="17"/>
                    <a:pt x="26" y="26"/>
                    <a:pt x="21" y="32"/>
                  </a:cubicBezTo>
                  <a:cubicBezTo>
                    <a:pt x="18" y="35"/>
                    <a:pt x="13" y="36"/>
                    <a:pt x="9" y="36"/>
                  </a:cubicBezTo>
                  <a:cubicBezTo>
                    <a:pt x="6" y="36"/>
                    <a:pt x="3" y="36"/>
                    <a:pt x="0" y="34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22" y="37"/>
                    <a:pt x="28" y="31"/>
                    <a:pt x="28" y="24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30" y="15"/>
                    <a:pt x="31" y="14"/>
                    <a:pt x="32" y="12"/>
                  </a:cubicBezTo>
                  <a:cubicBezTo>
                    <a:pt x="36" y="10"/>
                    <a:pt x="36" y="10"/>
                    <a:pt x="36" y="10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E71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9" name="Freeform 286"/>
            <p:cNvSpPr>
              <a:spLocks/>
            </p:cNvSpPr>
            <p:nvPr/>
          </p:nvSpPr>
          <p:spPr bwMode="gray">
            <a:xfrm>
              <a:off x="4532313" y="4518025"/>
              <a:ext cx="87312" cy="77787"/>
            </a:xfrm>
            <a:custGeom>
              <a:avLst/>
              <a:gdLst>
                <a:gd name="T0" fmla="*/ 9 w 26"/>
                <a:gd name="T1" fmla="*/ 25 h 25"/>
                <a:gd name="T2" fmla="*/ 20 w 26"/>
                <a:gd name="T3" fmla="*/ 20 h 25"/>
                <a:gd name="T4" fmla="*/ 22 w 26"/>
                <a:gd name="T5" fmla="*/ 0 h 25"/>
                <a:gd name="T6" fmla="*/ 0 w 26"/>
                <a:gd name="T7" fmla="*/ 22 h 25"/>
                <a:gd name="T8" fmla="*/ 9 w 26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9" y="25"/>
                  </a:moveTo>
                  <a:cubicBezTo>
                    <a:pt x="13" y="25"/>
                    <a:pt x="17" y="23"/>
                    <a:pt x="20" y="20"/>
                  </a:cubicBezTo>
                  <a:cubicBezTo>
                    <a:pt x="26" y="15"/>
                    <a:pt x="26" y="6"/>
                    <a:pt x="22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3" y="24"/>
                    <a:pt x="6" y="25"/>
                    <a:pt x="9" y="25"/>
                  </a:cubicBezTo>
                  <a:close/>
                </a:path>
              </a:pathLst>
            </a:custGeom>
            <a:solidFill>
              <a:srgbClr val="E71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20" name="Oval 287"/>
            <p:cNvSpPr>
              <a:spLocks noChangeArrowheads="1"/>
            </p:cNvSpPr>
            <p:nvPr/>
          </p:nvSpPr>
          <p:spPr bwMode="gray">
            <a:xfrm>
              <a:off x="4625975" y="4511675"/>
              <a:ext cx="6350" cy="6350"/>
            </a:xfrm>
            <a:prstGeom prst="ellipse">
              <a:avLst/>
            </a:prstGeom>
            <a:solidFill>
              <a:srgbClr val="DFDF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21" name="Freeform 288"/>
            <p:cNvSpPr>
              <a:spLocks/>
            </p:cNvSpPr>
            <p:nvPr/>
          </p:nvSpPr>
          <p:spPr bwMode="gray">
            <a:xfrm>
              <a:off x="4595813" y="4592638"/>
              <a:ext cx="9525" cy="9525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6 h 6"/>
                <a:gd name="T4" fmla="*/ 0 w 6"/>
                <a:gd name="T5" fmla="*/ 0 h 6"/>
                <a:gd name="T6" fmla="*/ 6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71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22" name="Freeform 289"/>
            <p:cNvSpPr>
              <a:spLocks/>
            </p:cNvSpPr>
            <p:nvPr/>
          </p:nvSpPr>
          <p:spPr bwMode="gray">
            <a:xfrm>
              <a:off x="4581525" y="4592638"/>
              <a:ext cx="11112" cy="12700"/>
            </a:xfrm>
            <a:custGeom>
              <a:avLst/>
              <a:gdLst>
                <a:gd name="T0" fmla="*/ 7 w 7"/>
                <a:gd name="T1" fmla="*/ 0 h 8"/>
                <a:gd name="T2" fmla="*/ 7 w 7"/>
                <a:gd name="T3" fmla="*/ 8 h 8"/>
                <a:gd name="T4" fmla="*/ 0 w 7"/>
                <a:gd name="T5" fmla="*/ 2 h 8"/>
                <a:gd name="T6" fmla="*/ 7 w 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7" y="8"/>
                  </a:lnTo>
                  <a:lnTo>
                    <a:pt x="0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71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269262" y="1366952"/>
            <a:ext cx="5379006" cy="3496553"/>
          </a:xfrm>
          <a:prstGeom prst="rect">
            <a:avLst/>
          </a:prstGeom>
          <a:solidFill>
            <a:schemeClr val="accent1">
              <a:alpha val="9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3" tIns="107571" rIns="134463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55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765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   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69262" y="1366952"/>
            <a:ext cx="5379006" cy="1793104"/>
          </a:xfrm>
          <a:noFill/>
        </p:spPr>
        <p:txBody>
          <a:bodyPr lIns="146304" tIns="91440" rIns="146304" bIns="91440" anchor="t" anchorCtr="0"/>
          <a:lstStyle>
            <a:lvl1pPr>
              <a:defRPr sz="4706" spc="-74" baseline="0"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69262" y="3160037"/>
            <a:ext cx="5379006" cy="1703449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2745"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  <p:pic>
        <p:nvPicPr>
          <p:cNvPr id="223" name="Picture 222"/>
          <p:cNvPicPr>
            <a:picLocks noChangeAspect="1"/>
          </p:cNvPicPr>
          <p:nvPr/>
        </p:nvPicPr>
        <p:blipFill rotWithShape="1">
          <a:blip r:embed="rId3"/>
          <a:srcRect t="888"/>
          <a:stretch/>
        </p:blipFill>
        <p:spPr>
          <a:xfrm>
            <a:off x="0" y="5508843"/>
            <a:ext cx="9144311" cy="1379349"/>
          </a:xfrm>
          <a:prstGeom prst="rect">
            <a:avLst/>
          </a:prstGeom>
        </p:spPr>
      </p:pic>
      <p:pic>
        <p:nvPicPr>
          <p:cNvPr id="227" name="Picture 2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4467" y="4910918"/>
            <a:ext cx="1531996" cy="17977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0165" y="6110931"/>
            <a:ext cx="1251696" cy="268146"/>
          </a:xfrm>
          <a:prstGeom prst="rect">
            <a:avLst/>
          </a:prstGeom>
        </p:spPr>
      </p:pic>
      <p:pic>
        <p:nvPicPr>
          <p:cNvPr id="224" name="Man with lapto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2328" y="3927773"/>
            <a:ext cx="1114829" cy="2129730"/>
          </a:xfrm>
          <a:prstGeom prst="rect">
            <a:avLst/>
          </a:prstGeom>
        </p:spPr>
      </p:pic>
      <p:pic>
        <p:nvPicPr>
          <p:cNvPr id="225" name="Girl with tablet and basketball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95894" y="4486496"/>
            <a:ext cx="946911" cy="1639521"/>
          </a:xfrm>
          <a:prstGeom prst="rect">
            <a:avLst/>
          </a:prstGeom>
        </p:spPr>
      </p:pic>
      <p:pic>
        <p:nvPicPr>
          <p:cNvPr id="226" name="Woman with phon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31041" y="4063560"/>
            <a:ext cx="843268" cy="199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05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140" y="1187644"/>
            <a:ext cx="4123905" cy="2311551"/>
          </a:xfrm>
        </p:spPr>
        <p:txBody>
          <a:bodyPr wrap="square">
            <a:spAutoFit/>
          </a:bodyPr>
          <a:lstStyle>
            <a:lvl1pPr marL="211252" indent="-211252">
              <a:spcBef>
                <a:spcPts val="900"/>
              </a:spcBef>
              <a:buClr>
                <a:schemeClr val="tx1"/>
              </a:buClr>
              <a:buFont typeface="Arial" pitchFamily="34" charset="0"/>
              <a:buChar char="•"/>
              <a:defRPr sz="3137"/>
            </a:lvl1pPr>
            <a:lvl2pPr marL="390514" indent="-171445">
              <a:defRPr sz="1961"/>
            </a:lvl2pPr>
            <a:lvl3pPr marL="514336" indent="-123822">
              <a:tabLst/>
              <a:defRPr sz="1961"/>
            </a:lvl3pPr>
            <a:lvl4pPr marL="647682" indent="-133346">
              <a:defRPr/>
            </a:lvl4pPr>
            <a:lvl5pPr marL="771504" indent="-123822">
              <a:tabLst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51253" y="1187644"/>
            <a:ext cx="4123905" cy="2311551"/>
          </a:xfrm>
        </p:spPr>
        <p:txBody>
          <a:bodyPr wrap="square">
            <a:spAutoFit/>
          </a:bodyPr>
          <a:lstStyle>
            <a:lvl1pPr marL="211252" indent="-211252">
              <a:spcBef>
                <a:spcPts val="900"/>
              </a:spcBef>
              <a:buClr>
                <a:schemeClr val="tx1"/>
              </a:buClr>
              <a:buFont typeface="Arial" pitchFamily="34" charset="0"/>
              <a:buChar char="•"/>
              <a:defRPr sz="3137"/>
            </a:lvl1pPr>
            <a:lvl2pPr marL="390514" indent="-171445">
              <a:defRPr sz="1961"/>
            </a:lvl2pPr>
            <a:lvl3pPr marL="514336" indent="-123822">
              <a:tabLst/>
              <a:defRPr sz="1961"/>
            </a:lvl3pPr>
            <a:lvl4pPr marL="647682" indent="-133346">
              <a:defRPr/>
            </a:lvl4pPr>
            <a:lvl5pPr marL="771504" indent="-123822">
              <a:tabLst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816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46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62" y="1186356"/>
            <a:ext cx="7172010" cy="2697988"/>
          </a:xfrm>
          <a:noFill/>
        </p:spPr>
        <p:txBody>
          <a:bodyPr tIns="91440" bIns="91440" anchor="t" anchorCtr="0"/>
          <a:lstStyle>
            <a:lvl1pPr>
              <a:defRPr sz="5882" spc="-74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63" y="3877280"/>
            <a:ext cx="7172008" cy="1793881"/>
          </a:xfrm>
          <a:noFill/>
        </p:spPr>
        <p:txBody>
          <a:bodyPr lIns="182880" tIns="146304" rIns="182880" bIns="146304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903333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62" y="1186356"/>
            <a:ext cx="7172009" cy="2697988"/>
          </a:xfrm>
          <a:noFill/>
        </p:spPr>
        <p:txBody>
          <a:bodyPr tIns="91440" bIns="91440" anchor="t" anchorCtr="0"/>
          <a:lstStyle>
            <a:lvl1pPr>
              <a:defRPr lang="en-US" sz="5882" b="0" kern="1200" cap="none" spc="-74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 smtClean="0"/>
              <a:t>Video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33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62" y="2931081"/>
            <a:ext cx="8605477" cy="995838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5882" spc="-74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03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62" y="2931081"/>
            <a:ext cx="8596568" cy="995838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5882" spc="-74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68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62" y="2931081"/>
            <a:ext cx="8605477" cy="995838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5882" spc="-74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584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0-50 Right Photo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61" y="1217198"/>
            <a:ext cx="4123905" cy="1525191"/>
          </a:xfrm>
        </p:spPr>
        <p:txBody>
          <a:bodyPr wrap="square">
            <a:spAutoFit/>
          </a:bodyPr>
          <a:lstStyle>
            <a:lvl1pPr>
              <a:defRPr sz="4852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50/50 photo layout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778" y="0"/>
            <a:ext cx="4571222" cy="68580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745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on icon below</a:t>
            </a:r>
            <a:br>
              <a:rPr lang="en-US" dirty="0" smtClean="0"/>
            </a:br>
            <a:r>
              <a:rPr lang="en-US" dirty="0" smtClean="0"/>
              <a:t>to insert a new 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4479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93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2950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588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62" y="3877271"/>
            <a:ext cx="6275507" cy="1794661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62" y="2075840"/>
            <a:ext cx="7172008" cy="1801436"/>
          </a:xfrm>
          <a:noFill/>
        </p:spPr>
        <p:txBody>
          <a:bodyPr lIns="146304" tIns="91440" rIns="146304" bIns="91440" anchor="t" anchorCtr="0"/>
          <a:lstStyle>
            <a:lvl1pPr>
              <a:defRPr sz="4706" spc="-74" baseline="0">
                <a:gradFill>
                  <a:gsLst>
                    <a:gs pos="3333">
                      <a:schemeClr val="tx2"/>
                    </a:gs>
                    <a:gs pos="3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48252" y="6118623"/>
            <a:ext cx="1255520" cy="26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1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0532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5042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for developer code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hidden">
          <a:xfrm>
            <a:off x="2" y="1189176"/>
            <a:ext cx="9144000" cy="5668824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1" tIns="34291" rIns="34291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555" fontAlgn="base">
              <a:spcBef>
                <a:spcPct val="0"/>
              </a:spcBef>
              <a:spcAft>
                <a:spcPct val="0"/>
              </a:spcAft>
            </a:pPr>
            <a:endParaRPr lang="en-US" sz="1324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69262" y="1197325"/>
            <a:ext cx="8605476" cy="1997712"/>
          </a:xfrm>
        </p:spPr>
        <p:txBody>
          <a:bodyPr/>
          <a:lstStyle>
            <a:lvl1pPr marL="0" indent="0">
              <a:buNone/>
              <a:defRPr sz="3137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254786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429804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598869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772695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8442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blackWhite">
          <a:xfrm>
            <a:off x="283051" y="6198020"/>
            <a:ext cx="8605477" cy="368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79300" tIns="143440" rIns="179300" bIns="143440" numCol="1" anchor="t" anchorCtr="0" compatLnSpc="1">
            <a:prstTxWarp prst="textNoShape">
              <a:avLst/>
            </a:prstTxWarp>
            <a:spAutoFit/>
          </a:bodyPr>
          <a:lstStyle/>
          <a:p>
            <a:pPr defTabSz="685421" eaLnBrk="0" hangingPunct="0"/>
            <a:r>
              <a:rPr lang="en-US" sz="515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</a:t>
            </a:r>
            <a:r>
              <a:rPr lang="en-US" sz="515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2014 </a:t>
            </a:r>
            <a:r>
              <a:rPr lang="en-US" sz="515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Microsoft Corporation. All rights reserved.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0241" y="3083653"/>
            <a:ext cx="3224135" cy="69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520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69262" y="1189177"/>
            <a:ext cx="8605477" cy="2396047"/>
          </a:xfrm>
          <a:prstGeom prst="rect">
            <a:avLst/>
          </a:prstGeom>
        </p:spPr>
        <p:txBody>
          <a:bodyPr/>
          <a:lstStyle>
            <a:lvl1pPr marL="213586" indent="-213586">
              <a:buClr>
                <a:schemeClr val="tx1"/>
              </a:buClr>
              <a:buSzPct val="90000"/>
              <a:buFont typeface="Arial" pitchFamily="34" charset="0"/>
              <a:buChar char="•"/>
              <a:defRPr sz="3529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20168" indent="-206583">
              <a:buClr>
                <a:schemeClr val="tx1"/>
              </a:buClr>
              <a:buSzPct val="90000"/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633754" indent="-213586">
              <a:buClr>
                <a:schemeClr val="tx1"/>
              </a:buClr>
              <a:buSzPct val="90000"/>
              <a:buFont typeface="Arial" pitchFamily="34" charset="0"/>
              <a:buChar char="•"/>
              <a:defRPr sz="2745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801821" indent="-168067">
              <a:buClr>
                <a:schemeClr val="tx1"/>
              </a:buClr>
              <a:buSzPct val="90000"/>
              <a:buFont typeface="Arial" pitchFamily="34" charset="0"/>
              <a:buChar char="•"/>
              <a:defRPr sz="2353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969888" indent="-168067"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Use this Layout for Speaker Notes slides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38876"/>
            <a:ext cx="9144001" cy="619125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137" spc="-37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 smtClean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5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62" y="1189177"/>
            <a:ext cx="8605477" cy="1997712"/>
          </a:xfrm>
        </p:spPr>
        <p:txBody>
          <a:bodyPr wrap="square">
            <a:spAutoFit/>
          </a:bodyPr>
          <a:lstStyle>
            <a:lvl1pPr>
              <a:defRPr sz="3529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878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Photo_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5057" r="21260"/>
          <a:stretch/>
        </p:blipFill>
        <p:spPr>
          <a:xfrm>
            <a:off x="0" y="0"/>
            <a:ext cx="9144311" cy="5600698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 bwMode="gray">
          <a:xfrm>
            <a:off x="901171" y="2899561"/>
            <a:ext cx="8242829" cy="2616228"/>
            <a:chOff x="1376363" y="1681163"/>
            <a:chExt cx="11109323" cy="3525837"/>
          </a:xfrm>
        </p:grpSpPr>
        <p:sp>
          <p:nvSpPr>
            <p:cNvPr id="13" name="Freeform 12"/>
            <p:cNvSpPr>
              <a:spLocks noChangeArrowheads="1"/>
            </p:cNvSpPr>
            <p:nvPr/>
          </p:nvSpPr>
          <p:spPr bwMode="gray">
            <a:xfrm>
              <a:off x="11109325" y="1889124"/>
              <a:ext cx="1365580" cy="2084388"/>
            </a:xfrm>
            <a:custGeom>
              <a:avLst/>
              <a:gdLst>
                <a:gd name="connsiteX0" fmla="*/ 1109663 w 1365580"/>
                <a:gd name="connsiteY0" fmla="*/ 0 h 2084388"/>
                <a:gd name="connsiteX1" fmla="*/ 1333299 w 1365580"/>
                <a:gd name="connsiteY1" fmla="*/ 21174 h 2084388"/>
                <a:gd name="connsiteX2" fmla="*/ 1365580 w 1365580"/>
                <a:gd name="connsiteY2" fmla="*/ 28969 h 2084388"/>
                <a:gd name="connsiteX3" fmla="*/ 1365580 w 1365580"/>
                <a:gd name="connsiteY3" fmla="*/ 2055419 h 2084388"/>
                <a:gd name="connsiteX4" fmla="*/ 1333299 w 1365580"/>
                <a:gd name="connsiteY4" fmla="*/ 2063214 h 2084388"/>
                <a:gd name="connsiteX5" fmla="*/ 1109663 w 1365580"/>
                <a:gd name="connsiteY5" fmla="*/ 2084388 h 2084388"/>
                <a:gd name="connsiteX6" fmla="*/ 0 w 1365580"/>
                <a:gd name="connsiteY6" fmla="*/ 1042194 h 2084388"/>
                <a:gd name="connsiteX7" fmla="*/ 1109663 w 1365580"/>
                <a:gd name="connsiteY7" fmla="*/ 0 h 2084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65580" h="2084388">
                  <a:moveTo>
                    <a:pt x="1109663" y="0"/>
                  </a:moveTo>
                  <a:cubicBezTo>
                    <a:pt x="1186269" y="0"/>
                    <a:pt x="1261062" y="7291"/>
                    <a:pt x="1333299" y="21174"/>
                  </a:cubicBezTo>
                  <a:lnTo>
                    <a:pt x="1365580" y="28969"/>
                  </a:lnTo>
                  <a:lnTo>
                    <a:pt x="1365580" y="2055419"/>
                  </a:lnTo>
                  <a:lnTo>
                    <a:pt x="1333299" y="2063214"/>
                  </a:lnTo>
                  <a:cubicBezTo>
                    <a:pt x="1261062" y="2077097"/>
                    <a:pt x="1186269" y="2084388"/>
                    <a:pt x="1109663" y="2084388"/>
                  </a:cubicBezTo>
                  <a:cubicBezTo>
                    <a:pt x="496813" y="2084388"/>
                    <a:pt x="0" y="1617782"/>
                    <a:pt x="0" y="1042194"/>
                  </a:cubicBezTo>
                  <a:cubicBezTo>
                    <a:pt x="0" y="466606"/>
                    <a:pt x="496813" y="0"/>
                    <a:pt x="1109663" y="0"/>
                  </a:cubicBezTo>
                  <a:close/>
                </a:path>
              </a:pathLst>
            </a:cu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765"/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gray">
            <a:xfrm>
              <a:off x="2865438" y="3475038"/>
              <a:ext cx="9597572" cy="1712912"/>
            </a:xfrm>
            <a:prstGeom prst="rect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" name="Oval 8"/>
            <p:cNvSpPr>
              <a:spLocks noChangeArrowheads="1"/>
            </p:cNvSpPr>
            <p:nvPr/>
          </p:nvSpPr>
          <p:spPr bwMode="gray">
            <a:xfrm>
              <a:off x="10752138" y="2427288"/>
              <a:ext cx="1146175" cy="1076325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gray">
            <a:xfrm>
              <a:off x="1376363" y="3122613"/>
              <a:ext cx="2628900" cy="2084387"/>
            </a:xfrm>
            <a:custGeom>
              <a:avLst/>
              <a:gdLst>
                <a:gd name="T0" fmla="*/ 662 w 784"/>
                <a:gd name="T1" fmla="*/ 331 h 662"/>
                <a:gd name="T2" fmla="*/ 331 w 784"/>
                <a:gd name="T3" fmla="*/ 662 h 662"/>
                <a:gd name="T4" fmla="*/ 0 w 784"/>
                <a:gd name="T5" fmla="*/ 331 h 662"/>
                <a:gd name="T6" fmla="*/ 331 w 784"/>
                <a:gd name="T7" fmla="*/ 0 h 662"/>
                <a:gd name="T8" fmla="*/ 662 w 784"/>
                <a:gd name="T9" fmla="*/ 331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4" h="662">
                  <a:moveTo>
                    <a:pt x="662" y="331"/>
                  </a:moveTo>
                  <a:cubicBezTo>
                    <a:pt x="662" y="514"/>
                    <a:pt x="784" y="662"/>
                    <a:pt x="331" y="662"/>
                  </a:cubicBezTo>
                  <a:cubicBezTo>
                    <a:pt x="148" y="662"/>
                    <a:pt x="0" y="514"/>
                    <a:pt x="0" y="331"/>
                  </a:cubicBezTo>
                  <a:cubicBezTo>
                    <a:pt x="0" y="148"/>
                    <a:pt x="148" y="0"/>
                    <a:pt x="331" y="0"/>
                  </a:cubicBezTo>
                  <a:cubicBezTo>
                    <a:pt x="514" y="0"/>
                    <a:pt x="662" y="148"/>
                    <a:pt x="662" y="331"/>
                  </a:cubicBezTo>
                </a:path>
              </a:pathLst>
            </a:cu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" name="Oval 12"/>
            <p:cNvSpPr>
              <a:spLocks noChangeArrowheads="1"/>
            </p:cNvSpPr>
            <p:nvPr/>
          </p:nvSpPr>
          <p:spPr bwMode="gray">
            <a:xfrm>
              <a:off x="9132888" y="2373313"/>
              <a:ext cx="2219325" cy="2084387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gray">
            <a:xfrm>
              <a:off x="8482013" y="2235200"/>
              <a:ext cx="1793875" cy="1684337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" name="Oval 14"/>
            <p:cNvSpPr>
              <a:spLocks noChangeArrowheads="1"/>
            </p:cNvSpPr>
            <p:nvPr/>
          </p:nvSpPr>
          <p:spPr bwMode="gray">
            <a:xfrm>
              <a:off x="5038725" y="2590800"/>
              <a:ext cx="1438275" cy="1350962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" name="Oval 15"/>
            <p:cNvSpPr>
              <a:spLocks noChangeArrowheads="1"/>
            </p:cNvSpPr>
            <p:nvPr/>
          </p:nvSpPr>
          <p:spPr bwMode="gray">
            <a:xfrm>
              <a:off x="7496175" y="2468563"/>
              <a:ext cx="1809750" cy="1697037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gray">
            <a:xfrm>
              <a:off x="5759450" y="2282825"/>
              <a:ext cx="1273175" cy="1195387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2" name="Oval 17"/>
            <p:cNvSpPr>
              <a:spLocks noChangeArrowheads="1"/>
            </p:cNvSpPr>
            <p:nvPr/>
          </p:nvSpPr>
          <p:spPr bwMode="gray">
            <a:xfrm>
              <a:off x="6070600" y="1681163"/>
              <a:ext cx="2468562" cy="2316162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3" name="Oval 18"/>
            <p:cNvSpPr>
              <a:spLocks noChangeArrowheads="1"/>
            </p:cNvSpPr>
            <p:nvPr/>
          </p:nvSpPr>
          <p:spPr bwMode="gray">
            <a:xfrm>
              <a:off x="3890963" y="2695575"/>
              <a:ext cx="1911350" cy="1790700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4" name="Oval 19"/>
            <p:cNvSpPr>
              <a:spLocks noChangeArrowheads="1"/>
            </p:cNvSpPr>
            <p:nvPr/>
          </p:nvSpPr>
          <p:spPr bwMode="gray">
            <a:xfrm>
              <a:off x="2386013" y="1860550"/>
              <a:ext cx="2608262" cy="2449512"/>
            </a:xfrm>
            <a:prstGeom prst="ellipse">
              <a:avLst/>
            </a:prstGeom>
            <a:solidFill>
              <a:srgbClr val="7FBB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gray">
            <a:xfrm>
              <a:off x="8696325" y="4294188"/>
              <a:ext cx="2468562" cy="890587"/>
            </a:xfrm>
            <a:custGeom>
              <a:avLst/>
              <a:gdLst>
                <a:gd name="T0" fmla="*/ 639 w 736"/>
                <a:gd name="T1" fmla="*/ 0 h 283"/>
                <a:gd name="T2" fmla="*/ 461 w 736"/>
                <a:gd name="T3" fmla="*/ 52 h 283"/>
                <a:gd name="T4" fmla="*/ 352 w 736"/>
                <a:gd name="T5" fmla="*/ 34 h 283"/>
                <a:gd name="T6" fmla="*/ 332 w 736"/>
                <a:gd name="T7" fmla="*/ 34 h 283"/>
                <a:gd name="T8" fmla="*/ 332 w 736"/>
                <a:gd name="T9" fmla="*/ 26 h 283"/>
                <a:gd name="T10" fmla="*/ 326 w 736"/>
                <a:gd name="T11" fmla="*/ 23 h 283"/>
                <a:gd name="T12" fmla="*/ 199 w 736"/>
                <a:gd name="T13" fmla="*/ 84 h 283"/>
                <a:gd name="T14" fmla="*/ 200 w 736"/>
                <a:gd name="T15" fmla="*/ 100 h 283"/>
                <a:gd name="T16" fmla="*/ 150 w 736"/>
                <a:gd name="T17" fmla="*/ 158 h 283"/>
                <a:gd name="T18" fmla="*/ 152 w 736"/>
                <a:gd name="T19" fmla="*/ 206 h 283"/>
                <a:gd name="T20" fmla="*/ 131 w 736"/>
                <a:gd name="T21" fmla="*/ 206 h 283"/>
                <a:gd name="T22" fmla="*/ 133 w 736"/>
                <a:gd name="T23" fmla="*/ 158 h 283"/>
                <a:gd name="T24" fmla="*/ 111 w 736"/>
                <a:gd name="T25" fmla="*/ 150 h 283"/>
                <a:gd name="T26" fmla="*/ 0 w 736"/>
                <a:gd name="T27" fmla="*/ 283 h 283"/>
                <a:gd name="T28" fmla="*/ 511 w 736"/>
                <a:gd name="T29" fmla="*/ 283 h 283"/>
                <a:gd name="T30" fmla="*/ 735 w 736"/>
                <a:gd name="T31" fmla="*/ 52 h 283"/>
                <a:gd name="T32" fmla="*/ 736 w 736"/>
                <a:gd name="T33" fmla="*/ 26 h 283"/>
                <a:gd name="T34" fmla="*/ 639 w 736"/>
                <a:gd name="T35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36" h="283">
                  <a:moveTo>
                    <a:pt x="639" y="0"/>
                  </a:moveTo>
                  <a:cubicBezTo>
                    <a:pt x="588" y="33"/>
                    <a:pt x="526" y="52"/>
                    <a:pt x="461" y="52"/>
                  </a:cubicBezTo>
                  <a:cubicBezTo>
                    <a:pt x="422" y="52"/>
                    <a:pt x="386" y="46"/>
                    <a:pt x="352" y="34"/>
                  </a:cubicBezTo>
                  <a:cubicBezTo>
                    <a:pt x="332" y="34"/>
                    <a:pt x="332" y="34"/>
                    <a:pt x="332" y="34"/>
                  </a:cubicBezTo>
                  <a:cubicBezTo>
                    <a:pt x="332" y="26"/>
                    <a:pt x="332" y="26"/>
                    <a:pt x="332" y="26"/>
                  </a:cubicBezTo>
                  <a:cubicBezTo>
                    <a:pt x="330" y="25"/>
                    <a:pt x="328" y="24"/>
                    <a:pt x="326" y="23"/>
                  </a:cubicBezTo>
                  <a:cubicBezTo>
                    <a:pt x="281" y="39"/>
                    <a:pt x="238" y="59"/>
                    <a:pt x="199" y="84"/>
                  </a:cubicBezTo>
                  <a:cubicBezTo>
                    <a:pt x="200" y="90"/>
                    <a:pt x="200" y="95"/>
                    <a:pt x="200" y="100"/>
                  </a:cubicBezTo>
                  <a:cubicBezTo>
                    <a:pt x="200" y="129"/>
                    <a:pt x="179" y="154"/>
                    <a:pt x="150" y="158"/>
                  </a:cubicBezTo>
                  <a:cubicBezTo>
                    <a:pt x="152" y="206"/>
                    <a:pt x="152" y="206"/>
                    <a:pt x="152" y="206"/>
                  </a:cubicBezTo>
                  <a:cubicBezTo>
                    <a:pt x="131" y="206"/>
                    <a:pt x="131" y="206"/>
                    <a:pt x="131" y="206"/>
                  </a:cubicBezTo>
                  <a:cubicBezTo>
                    <a:pt x="133" y="158"/>
                    <a:pt x="133" y="158"/>
                    <a:pt x="133" y="158"/>
                  </a:cubicBezTo>
                  <a:cubicBezTo>
                    <a:pt x="125" y="157"/>
                    <a:pt x="118" y="154"/>
                    <a:pt x="111" y="150"/>
                  </a:cubicBezTo>
                  <a:cubicBezTo>
                    <a:pt x="68" y="189"/>
                    <a:pt x="31" y="234"/>
                    <a:pt x="0" y="283"/>
                  </a:cubicBezTo>
                  <a:cubicBezTo>
                    <a:pt x="511" y="283"/>
                    <a:pt x="511" y="283"/>
                    <a:pt x="511" y="283"/>
                  </a:cubicBezTo>
                  <a:cubicBezTo>
                    <a:pt x="569" y="191"/>
                    <a:pt x="645" y="112"/>
                    <a:pt x="735" y="52"/>
                  </a:cubicBezTo>
                  <a:cubicBezTo>
                    <a:pt x="736" y="26"/>
                    <a:pt x="736" y="26"/>
                    <a:pt x="736" y="26"/>
                  </a:cubicBezTo>
                  <a:cubicBezTo>
                    <a:pt x="705" y="15"/>
                    <a:pt x="673" y="6"/>
                    <a:pt x="639" y="0"/>
                  </a:cubicBezTo>
                </a:path>
              </a:pathLst>
            </a:custGeom>
            <a:solidFill>
              <a:srgbClr val="6BB6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6" name="Freeform 21"/>
            <p:cNvSpPr>
              <a:spLocks noEditPoints="1"/>
            </p:cNvSpPr>
            <p:nvPr/>
          </p:nvSpPr>
          <p:spPr bwMode="gray">
            <a:xfrm>
              <a:off x="9790113" y="4262438"/>
              <a:ext cx="1049337" cy="195262"/>
            </a:xfrm>
            <a:custGeom>
              <a:avLst/>
              <a:gdLst>
                <a:gd name="T0" fmla="*/ 6 w 313"/>
                <a:gd name="T1" fmla="*/ 31 h 62"/>
                <a:gd name="T2" fmla="*/ 0 w 313"/>
                <a:gd name="T3" fmla="*/ 33 h 62"/>
                <a:gd name="T4" fmla="*/ 6 w 313"/>
                <a:gd name="T5" fmla="*/ 36 h 62"/>
                <a:gd name="T6" fmla="*/ 6 w 313"/>
                <a:gd name="T7" fmla="*/ 31 h 62"/>
                <a:gd name="T8" fmla="*/ 201 w 313"/>
                <a:gd name="T9" fmla="*/ 0 h 62"/>
                <a:gd name="T10" fmla="*/ 32 w 313"/>
                <a:gd name="T11" fmla="*/ 23 h 62"/>
                <a:gd name="T12" fmla="*/ 33 w 313"/>
                <a:gd name="T13" fmla="*/ 44 h 62"/>
                <a:gd name="T14" fmla="*/ 26 w 313"/>
                <a:gd name="T15" fmla="*/ 44 h 62"/>
                <a:gd name="T16" fmla="*/ 135 w 313"/>
                <a:gd name="T17" fmla="*/ 62 h 62"/>
                <a:gd name="T18" fmla="*/ 313 w 313"/>
                <a:gd name="T19" fmla="*/ 10 h 62"/>
                <a:gd name="T20" fmla="*/ 201 w 313"/>
                <a:gd name="T21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3" h="62">
                  <a:moveTo>
                    <a:pt x="6" y="31"/>
                  </a:moveTo>
                  <a:cubicBezTo>
                    <a:pt x="4" y="32"/>
                    <a:pt x="2" y="33"/>
                    <a:pt x="0" y="33"/>
                  </a:cubicBezTo>
                  <a:cubicBezTo>
                    <a:pt x="2" y="34"/>
                    <a:pt x="4" y="35"/>
                    <a:pt x="6" y="36"/>
                  </a:cubicBezTo>
                  <a:cubicBezTo>
                    <a:pt x="6" y="31"/>
                    <a:pt x="6" y="31"/>
                    <a:pt x="6" y="31"/>
                  </a:cubicBezTo>
                  <a:moveTo>
                    <a:pt x="201" y="0"/>
                  </a:moveTo>
                  <a:cubicBezTo>
                    <a:pt x="143" y="0"/>
                    <a:pt x="86" y="8"/>
                    <a:pt x="32" y="23"/>
                  </a:cubicBezTo>
                  <a:cubicBezTo>
                    <a:pt x="33" y="44"/>
                    <a:pt x="33" y="44"/>
                    <a:pt x="33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60" y="56"/>
                    <a:pt x="96" y="62"/>
                    <a:pt x="135" y="62"/>
                  </a:cubicBezTo>
                  <a:cubicBezTo>
                    <a:pt x="200" y="62"/>
                    <a:pt x="262" y="43"/>
                    <a:pt x="313" y="10"/>
                  </a:cubicBezTo>
                  <a:cubicBezTo>
                    <a:pt x="277" y="3"/>
                    <a:pt x="240" y="0"/>
                    <a:pt x="201" y="0"/>
                  </a:cubicBezTo>
                </a:path>
              </a:pathLst>
            </a:custGeom>
            <a:solidFill>
              <a:srgbClr val="6BB6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gray">
            <a:xfrm>
              <a:off x="9809163" y="4375150"/>
              <a:ext cx="66675" cy="25400"/>
            </a:xfrm>
            <a:custGeom>
              <a:avLst/>
              <a:gdLst>
                <a:gd name="T0" fmla="*/ 0 w 20"/>
                <a:gd name="T1" fmla="*/ 0 h 8"/>
                <a:gd name="T2" fmla="*/ 0 w 20"/>
                <a:gd name="T3" fmla="*/ 8 h 8"/>
                <a:gd name="T4" fmla="*/ 20 w 20"/>
                <a:gd name="T5" fmla="*/ 8 h 8"/>
                <a:gd name="T6" fmla="*/ 0 w 20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">
                  <a:moveTo>
                    <a:pt x="0" y="0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20" y="8"/>
                    <a:pt x="20" y="8"/>
                    <a:pt x="20" y="8"/>
                  </a:cubicBezTo>
                  <a:cubicBezTo>
                    <a:pt x="13" y="6"/>
                    <a:pt x="6" y="3"/>
                    <a:pt x="0" y="0"/>
                  </a:cubicBezTo>
                </a:path>
              </a:pathLst>
            </a:custGeom>
            <a:solidFill>
              <a:srgbClr val="6987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8" name="Freeform 23"/>
            <p:cNvSpPr>
              <a:spLocks/>
            </p:cNvSpPr>
            <p:nvPr/>
          </p:nvSpPr>
          <p:spPr bwMode="gray">
            <a:xfrm>
              <a:off x="9809163" y="4205288"/>
              <a:ext cx="90487" cy="195262"/>
            </a:xfrm>
            <a:custGeom>
              <a:avLst/>
              <a:gdLst>
                <a:gd name="T0" fmla="*/ 3 w 27"/>
                <a:gd name="T1" fmla="*/ 0 h 62"/>
                <a:gd name="T2" fmla="*/ 0 w 27"/>
                <a:gd name="T3" fmla="*/ 49 h 62"/>
                <a:gd name="T4" fmla="*/ 0 w 27"/>
                <a:gd name="T5" fmla="*/ 54 h 62"/>
                <a:gd name="T6" fmla="*/ 20 w 27"/>
                <a:gd name="T7" fmla="*/ 62 h 62"/>
                <a:gd name="T8" fmla="*/ 27 w 27"/>
                <a:gd name="T9" fmla="*/ 62 h 62"/>
                <a:gd name="T10" fmla="*/ 26 w 27"/>
                <a:gd name="T11" fmla="*/ 41 h 62"/>
                <a:gd name="T12" fmla="*/ 24 w 27"/>
                <a:gd name="T13" fmla="*/ 0 h 62"/>
                <a:gd name="T14" fmla="*/ 14 w 27"/>
                <a:gd name="T15" fmla="*/ 1 h 62"/>
                <a:gd name="T16" fmla="*/ 3 w 27"/>
                <a:gd name="T1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62">
                  <a:moveTo>
                    <a:pt x="3" y="0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6" y="57"/>
                    <a:pt x="13" y="60"/>
                    <a:pt x="20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1" y="0"/>
                    <a:pt x="17" y="1"/>
                    <a:pt x="14" y="1"/>
                  </a:cubicBezTo>
                  <a:cubicBezTo>
                    <a:pt x="10" y="1"/>
                    <a:pt x="6" y="0"/>
                    <a:pt x="3" y="0"/>
                  </a:cubicBezTo>
                </a:path>
              </a:pathLst>
            </a:custGeom>
            <a:solidFill>
              <a:srgbClr val="6987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9" name="Freeform 24"/>
            <p:cNvSpPr>
              <a:spLocks noEditPoints="1"/>
            </p:cNvSpPr>
            <p:nvPr/>
          </p:nvSpPr>
          <p:spPr bwMode="gray">
            <a:xfrm>
              <a:off x="9601200" y="3679825"/>
              <a:ext cx="506412" cy="525462"/>
            </a:xfrm>
            <a:custGeom>
              <a:avLst/>
              <a:gdLst>
                <a:gd name="T0" fmla="*/ 39 w 151"/>
                <a:gd name="T1" fmla="*/ 55 h 167"/>
                <a:gd name="T2" fmla="*/ 4 w 151"/>
                <a:gd name="T3" fmla="*/ 67 h 167"/>
                <a:gd name="T4" fmla="*/ 0 w 151"/>
                <a:gd name="T5" fmla="*/ 92 h 167"/>
                <a:gd name="T6" fmla="*/ 65 w 151"/>
                <a:gd name="T7" fmla="*/ 167 h 167"/>
                <a:gd name="T8" fmla="*/ 66 w 151"/>
                <a:gd name="T9" fmla="*/ 148 h 167"/>
                <a:gd name="T10" fmla="*/ 22 w 151"/>
                <a:gd name="T11" fmla="*/ 99 h 167"/>
                <a:gd name="T12" fmla="*/ 66 w 151"/>
                <a:gd name="T13" fmla="*/ 136 h 167"/>
                <a:gd name="T14" fmla="*/ 68 w 151"/>
                <a:gd name="T15" fmla="*/ 89 h 167"/>
                <a:gd name="T16" fmla="*/ 39 w 151"/>
                <a:gd name="T17" fmla="*/ 55 h 167"/>
                <a:gd name="T18" fmla="*/ 66 w 151"/>
                <a:gd name="T19" fmla="*/ 41 h 167"/>
                <a:gd name="T20" fmla="*/ 40 w 151"/>
                <a:gd name="T21" fmla="*/ 54 h 167"/>
                <a:gd name="T22" fmla="*/ 69 w 151"/>
                <a:gd name="T23" fmla="*/ 77 h 167"/>
                <a:gd name="T24" fmla="*/ 70 w 151"/>
                <a:gd name="T25" fmla="*/ 46 h 167"/>
                <a:gd name="T26" fmla="*/ 66 w 151"/>
                <a:gd name="T27" fmla="*/ 41 h 167"/>
                <a:gd name="T28" fmla="*/ 121 w 151"/>
                <a:gd name="T29" fmla="*/ 0 h 167"/>
                <a:gd name="T30" fmla="*/ 80 w 151"/>
                <a:gd name="T31" fmla="*/ 33 h 167"/>
                <a:gd name="T32" fmla="*/ 82 w 151"/>
                <a:gd name="T33" fmla="*/ 64 h 167"/>
                <a:gd name="T34" fmla="*/ 121 w 151"/>
                <a:gd name="T35" fmla="*/ 33 h 167"/>
                <a:gd name="T36" fmla="*/ 82 w 151"/>
                <a:gd name="T37" fmla="*/ 78 h 167"/>
                <a:gd name="T38" fmla="*/ 84 w 151"/>
                <a:gd name="T39" fmla="*/ 120 h 167"/>
                <a:gd name="T40" fmla="*/ 133 w 151"/>
                <a:gd name="T41" fmla="*/ 80 h 167"/>
                <a:gd name="T42" fmla="*/ 85 w 151"/>
                <a:gd name="T43" fmla="*/ 134 h 167"/>
                <a:gd name="T44" fmla="*/ 86 w 151"/>
                <a:gd name="T45" fmla="*/ 167 h 167"/>
                <a:gd name="T46" fmla="*/ 151 w 151"/>
                <a:gd name="T47" fmla="*/ 92 h 167"/>
                <a:gd name="T48" fmla="*/ 121 w 151"/>
                <a:gd name="T49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51" h="167">
                  <a:moveTo>
                    <a:pt x="39" y="55"/>
                  </a:moveTo>
                  <a:cubicBezTo>
                    <a:pt x="27" y="60"/>
                    <a:pt x="16" y="64"/>
                    <a:pt x="4" y="67"/>
                  </a:cubicBezTo>
                  <a:cubicBezTo>
                    <a:pt x="2" y="76"/>
                    <a:pt x="0" y="85"/>
                    <a:pt x="0" y="92"/>
                  </a:cubicBezTo>
                  <a:cubicBezTo>
                    <a:pt x="0" y="130"/>
                    <a:pt x="28" y="161"/>
                    <a:pt x="65" y="167"/>
                  </a:cubicBezTo>
                  <a:cubicBezTo>
                    <a:pt x="66" y="148"/>
                    <a:pt x="66" y="148"/>
                    <a:pt x="66" y="148"/>
                  </a:cubicBezTo>
                  <a:cubicBezTo>
                    <a:pt x="22" y="99"/>
                    <a:pt x="22" y="99"/>
                    <a:pt x="22" y="99"/>
                  </a:cubicBezTo>
                  <a:cubicBezTo>
                    <a:pt x="66" y="136"/>
                    <a:pt x="66" y="136"/>
                    <a:pt x="66" y="136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39" y="55"/>
                    <a:pt x="39" y="55"/>
                    <a:pt x="39" y="55"/>
                  </a:cubicBezTo>
                  <a:moveTo>
                    <a:pt x="66" y="41"/>
                  </a:moveTo>
                  <a:cubicBezTo>
                    <a:pt x="58" y="46"/>
                    <a:pt x="49" y="50"/>
                    <a:pt x="40" y="54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6" y="41"/>
                    <a:pt x="66" y="41"/>
                    <a:pt x="66" y="41"/>
                  </a:cubicBezTo>
                  <a:moveTo>
                    <a:pt x="121" y="0"/>
                  </a:moveTo>
                  <a:cubicBezTo>
                    <a:pt x="108" y="12"/>
                    <a:pt x="95" y="23"/>
                    <a:pt x="80" y="33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121" y="33"/>
                    <a:pt x="121" y="33"/>
                    <a:pt x="121" y="33"/>
                  </a:cubicBezTo>
                  <a:cubicBezTo>
                    <a:pt x="82" y="78"/>
                    <a:pt x="82" y="78"/>
                    <a:pt x="82" y="78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133" y="80"/>
                    <a:pt x="133" y="80"/>
                    <a:pt x="133" y="80"/>
                  </a:cubicBezTo>
                  <a:cubicBezTo>
                    <a:pt x="85" y="134"/>
                    <a:pt x="85" y="134"/>
                    <a:pt x="85" y="134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123" y="162"/>
                    <a:pt x="151" y="130"/>
                    <a:pt x="151" y="92"/>
                  </a:cubicBezTo>
                  <a:cubicBezTo>
                    <a:pt x="151" y="67"/>
                    <a:pt x="137" y="32"/>
                    <a:pt x="121" y="0"/>
                  </a:cubicBezTo>
                </a:path>
              </a:pathLst>
            </a:custGeom>
            <a:solidFill>
              <a:srgbClr val="56B2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0" name="Freeform 25"/>
            <p:cNvSpPr>
              <a:spLocks/>
            </p:cNvSpPr>
            <p:nvPr/>
          </p:nvSpPr>
          <p:spPr bwMode="gray">
            <a:xfrm>
              <a:off x="9615488" y="3435350"/>
              <a:ext cx="392112" cy="455612"/>
            </a:xfrm>
            <a:custGeom>
              <a:avLst/>
              <a:gdLst>
                <a:gd name="T0" fmla="*/ 72 w 117"/>
                <a:gd name="T1" fmla="*/ 0 h 145"/>
                <a:gd name="T2" fmla="*/ 0 w 117"/>
                <a:gd name="T3" fmla="*/ 145 h 145"/>
                <a:gd name="T4" fmla="*/ 35 w 117"/>
                <a:gd name="T5" fmla="*/ 133 h 145"/>
                <a:gd name="T6" fmla="*/ 30 w 117"/>
                <a:gd name="T7" fmla="*/ 127 h 145"/>
                <a:gd name="T8" fmla="*/ 36 w 117"/>
                <a:gd name="T9" fmla="*/ 132 h 145"/>
                <a:gd name="T10" fmla="*/ 62 w 117"/>
                <a:gd name="T11" fmla="*/ 119 h 145"/>
                <a:gd name="T12" fmla="*/ 43 w 117"/>
                <a:gd name="T13" fmla="*/ 95 h 145"/>
                <a:gd name="T14" fmla="*/ 67 w 117"/>
                <a:gd name="T15" fmla="*/ 112 h 145"/>
                <a:gd name="T16" fmla="*/ 72 w 117"/>
                <a:gd name="T17" fmla="*/ 16 h 145"/>
                <a:gd name="T18" fmla="*/ 75 w 117"/>
                <a:gd name="T19" fmla="*/ 87 h 145"/>
                <a:gd name="T20" fmla="*/ 93 w 117"/>
                <a:gd name="T21" fmla="*/ 77 h 145"/>
                <a:gd name="T22" fmla="*/ 76 w 117"/>
                <a:gd name="T23" fmla="*/ 101 h 145"/>
                <a:gd name="T24" fmla="*/ 76 w 117"/>
                <a:gd name="T25" fmla="*/ 111 h 145"/>
                <a:gd name="T26" fmla="*/ 117 w 117"/>
                <a:gd name="T27" fmla="*/ 78 h 145"/>
                <a:gd name="T28" fmla="*/ 72 w 117"/>
                <a:gd name="T29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7" h="145">
                  <a:moveTo>
                    <a:pt x="72" y="0"/>
                  </a:moveTo>
                  <a:cubicBezTo>
                    <a:pt x="72" y="0"/>
                    <a:pt x="15" y="84"/>
                    <a:pt x="0" y="145"/>
                  </a:cubicBezTo>
                  <a:cubicBezTo>
                    <a:pt x="12" y="142"/>
                    <a:pt x="23" y="138"/>
                    <a:pt x="35" y="133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45" y="128"/>
                    <a:pt x="54" y="124"/>
                    <a:pt x="62" y="119"/>
                  </a:cubicBezTo>
                  <a:cubicBezTo>
                    <a:pt x="43" y="95"/>
                    <a:pt x="43" y="95"/>
                    <a:pt x="43" y="95"/>
                  </a:cubicBezTo>
                  <a:cubicBezTo>
                    <a:pt x="67" y="112"/>
                    <a:pt x="67" y="112"/>
                    <a:pt x="67" y="112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75" y="87"/>
                    <a:pt x="75" y="87"/>
                    <a:pt x="75" y="87"/>
                  </a:cubicBezTo>
                  <a:cubicBezTo>
                    <a:pt x="93" y="77"/>
                    <a:pt x="93" y="77"/>
                    <a:pt x="93" y="77"/>
                  </a:cubicBezTo>
                  <a:cubicBezTo>
                    <a:pt x="76" y="101"/>
                    <a:pt x="76" y="101"/>
                    <a:pt x="76" y="101"/>
                  </a:cubicBezTo>
                  <a:cubicBezTo>
                    <a:pt x="76" y="111"/>
                    <a:pt x="76" y="111"/>
                    <a:pt x="76" y="111"/>
                  </a:cubicBezTo>
                  <a:cubicBezTo>
                    <a:pt x="91" y="101"/>
                    <a:pt x="104" y="90"/>
                    <a:pt x="117" y="78"/>
                  </a:cubicBezTo>
                  <a:cubicBezTo>
                    <a:pt x="96" y="36"/>
                    <a:pt x="72" y="0"/>
                    <a:pt x="72" y="0"/>
                  </a:cubicBezTo>
                </a:path>
              </a:pathLst>
            </a:custGeom>
            <a:solidFill>
              <a:srgbClr val="56B2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gray">
            <a:xfrm>
              <a:off x="9820275" y="3784600"/>
              <a:ext cx="69850" cy="423862"/>
            </a:xfrm>
            <a:custGeom>
              <a:avLst/>
              <a:gdLst>
                <a:gd name="T0" fmla="*/ 15 w 21"/>
                <a:gd name="T1" fmla="*/ 0 h 135"/>
                <a:gd name="T2" fmla="*/ 9 w 21"/>
                <a:gd name="T3" fmla="*/ 3 h 135"/>
                <a:gd name="T4" fmla="*/ 14 w 21"/>
                <a:gd name="T5" fmla="*/ 7 h 135"/>
                <a:gd name="T6" fmla="*/ 11 w 21"/>
                <a:gd name="T7" fmla="*/ 19 h 135"/>
                <a:gd name="T8" fmla="*/ 5 w 21"/>
                <a:gd name="T9" fmla="*/ 13 h 135"/>
                <a:gd name="T10" fmla="*/ 4 w 21"/>
                <a:gd name="T11" fmla="*/ 44 h 135"/>
                <a:gd name="T12" fmla="*/ 12 w 21"/>
                <a:gd name="T13" fmla="*/ 50 h 135"/>
                <a:gd name="T14" fmla="*/ 11 w 21"/>
                <a:gd name="T15" fmla="*/ 65 h 135"/>
                <a:gd name="T16" fmla="*/ 3 w 21"/>
                <a:gd name="T17" fmla="*/ 56 h 135"/>
                <a:gd name="T18" fmla="*/ 1 w 21"/>
                <a:gd name="T19" fmla="*/ 103 h 135"/>
                <a:gd name="T20" fmla="*/ 11 w 21"/>
                <a:gd name="T21" fmla="*/ 111 h 135"/>
                <a:gd name="T22" fmla="*/ 11 w 21"/>
                <a:gd name="T23" fmla="*/ 127 h 135"/>
                <a:gd name="T24" fmla="*/ 1 w 21"/>
                <a:gd name="T25" fmla="*/ 115 h 135"/>
                <a:gd name="T26" fmla="*/ 0 w 21"/>
                <a:gd name="T27" fmla="*/ 134 h 135"/>
                <a:gd name="T28" fmla="*/ 11 w 21"/>
                <a:gd name="T29" fmla="*/ 135 h 135"/>
                <a:gd name="T30" fmla="*/ 21 w 21"/>
                <a:gd name="T31" fmla="*/ 134 h 135"/>
                <a:gd name="T32" fmla="*/ 20 w 21"/>
                <a:gd name="T33" fmla="*/ 101 h 135"/>
                <a:gd name="T34" fmla="*/ 14 w 21"/>
                <a:gd name="T35" fmla="*/ 107 h 135"/>
                <a:gd name="T36" fmla="*/ 14 w 21"/>
                <a:gd name="T37" fmla="*/ 91 h 135"/>
                <a:gd name="T38" fmla="*/ 19 w 21"/>
                <a:gd name="T39" fmla="*/ 87 h 135"/>
                <a:gd name="T40" fmla="*/ 17 w 21"/>
                <a:gd name="T41" fmla="*/ 45 h 135"/>
                <a:gd name="T42" fmla="*/ 14 w 21"/>
                <a:gd name="T43" fmla="*/ 49 h 135"/>
                <a:gd name="T44" fmla="*/ 13 w 21"/>
                <a:gd name="T45" fmla="*/ 34 h 135"/>
                <a:gd name="T46" fmla="*/ 17 w 21"/>
                <a:gd name="T47" fmla="*/ 31 h 135"/>
                <a:gd name="T48" fmla="*/ 15 w 21"/>
                <a:gd name="T4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" h="135">
                  <a:moveTo>
                    <a:pt x="15" y="0"/>
                  </a:moveTo>
                  <a:cubicBezTo>
                    <a:pt x="13" y="1"/>
                    <a:pt x="11" y="2"/>
                    <a:pt x="9" y="3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44"/>
                    <a:pt x="4" y="44"/>
                    <a:pt x="4" y="44"/>
                  </a:cubicBezTo>
                  <a:cubicBezTo>
                    <a:pt x="12" y="50"/>
                    <a:pt x="12" y="50"/>
                    <a:pt x="12" y="50"/>
                  </a:cubicBezTo>
                  <a:cubicBezTo>
                    <a:pt x="11" y="65"/>
                    <a:pt x="11" y="65"/>
                    <a:pt x="11" y="65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1" y="103"/>
                    <a:pt x="1" y="103"/>
                    <a:pt x="1" y="103"/>
                  </a:cubicBezTo>
                  <a:cubicBezTo>
                    <a:pt x="11" y="111"/>
                    <a:pt x="11" y="111"/>
                    <a:pt x="11" y="111"/>
                  </a:cubicBezTo>
                  <a:cubicBezTo>
                    <a:pt x="11" y="127"/>
                    <a:pt x="11" y="127"/>
                    <a:pt x="11" y="127"/>
                  </a:cubicBezTo>
                  <a:cubicBezTo>
                    <a:pt x="1" y="115"/>
                    <a:pt x="1" y="115"/>
                    <a:pt x="1" y="115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3" y="134"/>
                    <a:pt x="7" y="135"/>
                    <a:pt x="11" y="135"/>
                  </a:cubicBezTo>
                  <a:cubicBezTo>
                    <a:pt x="14" y="135"/>
                    <a:pt x="18" y="134"/>
                    <a:pt x="21" y="134"/>
                  </a:cubicBezTo>
                  <a:cubicBezTo>
                    <a:pt x="20" y="101"/>
                    <a:pt x="20" y="101"/>
                    <a:pt x="20" y="101"/>
                  </a:cubicBezTo>
                  <a:cubicBezTo>
                    <a:pt x="14" y="107"/>
                    <a:pt x="14" y="107"/>
                    <a:pt x="14" y="107"/>
                  </a:cubicBezTo>
                  <a:cubicBezTo>
                    <a:pt x="14" y="91"/>
                    <a:pt x="14" y="91"/>
                    <a:pt x="14" y="91"/>
                  </a:cubicBezTo>
                  <a:cubicBezTo>
                    <a:pt x="19" y="87"/>
                    <a:pt x="19" y="87"/>
                    <a:pt x="19" y="87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15" y="0"/>
                    <a:pt x="15" y="0"/>
                    <a:pt x="15" y="0"/>
                  </a:cubicBezTo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2" name="Freeform 27"/>
            <p:cNvSpPr>
              <a:spLocks/>
            </p:cNvSpPr>
            <p:nvPr/>
          </p:nvSpPr>
          <p:spPr bwMode="gray">
            <a:xfrm>
              <a:off x="9839325" y="3484563"/>
              <a:ext cx="30162" cy="309562"/>
            </a:xfrm>
            <a:custGeom>
              <a:avLst/>
              <a:gdLst>
                <a:gd name="T0" fmla="*/ 5 w 9"/>
                <a:gd name="T1" fmla="*/ 0 h 98"/>
                <a:gd name="T2" fmla="*/ 0 w 9"/>
                <a:gd name="T3" fmla="*/ 96 h 98"/>
                <a:gd name="T4" fmla="*/ 3 w 9"/>
                <a:gd name="T5" fmla="*/ 98 h 98"/>
                <a:gd name="T6" fmla="*/ 9 w 9"/>
                <a:gd name="T7" fmla="*/ 95 h 98"/>
                <a:gd name="T8" fmla="*/ 9 w 9"/>
                <a:gd name="T9" fmla="*/ 85 h 98"/>
                <a:gd name="T10" fmla="*/ 8 w 9"/>
                <a:gd name="T11" fmla="*/ 85 h 98"/>
                <a:gd name="T12" fmla="*/ 3 w 9"/>
                <a:gd name="T13" fmla="*/ 74 h 98"/>
                <a:gd name="T14" fmla="*/ 8 w 9"/>
                <a:gd name="T15" fmla="*/ 71 h 98"/>
                <a:gd name="T16" fmla="*/ 5 w 9"/>
                <a:gd name="T17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98">
                  <a:moveTo>
                    <a:pt x="5" y="0"/>
                  </a:moveTo>
                  <a:cubicBezTo>
                    <a:pt x="0" y="96"/>
                    <a:pt x="0" y="96"/>
                    <a:pt x="0" y="96"/>
                  </a:cubicBezTo>
                  <a:cubicBezTo>
                    <a:pt x="3" y="98"/>
                    <a:pt x="3" y="98"/>
                    <a:pt x="3" y="98"/>
                  </a:cubicBezTo>
                  <a:cubicBezTo>
                    <a:pt x="5" y="97"/>
                    <a:pt x="7" y="96"/>
                    <a:pt x="9" y="95"/>
                  </a:cubicBezTo>
                  <a:cubicBezTo>
                    <a:pt x="9" y="85"/>
                    <a:pt x="9" y="85"/>
                    <a:pt x="9" y="85"/>
                  </a:cubicBezTo>
                  <a:cubicBezTo>
                    <a:pt x="8" y="85"/>
                    <a:pt x="8" y="85"/>
                    <a:pt x="8" y="85"/>
                  </a:cubicBezTo>
                  <a:cubicBezTo>
                    <a:pt x="3" y="74"/>
                    <a:pt x="3" y="74"/>
                    <a:pt x="3" y="74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5" y="0"/>
                    <a:pt x="5" y="0"/>
                    <a:pt x="5" y="0"/>
                  </a:cubicBezTo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3" name="Freeform 28"/>
            <p:cNvSpPr>
              <a:spLocks/>
            </p:cNvSpPr>
            <p:nvPr/>
          </p:nvSpPr>
          <p:spPr bwMode="gray">
            <a:xfrm>
              <a:off x="9675813" y="3992563"/>
              <a:ext cx="180975" cy="190500"/>
            </a:xfrm>
            <a:custGeom>
              <a:avLst/>
              <a:gdLst>
                <a:gd name="T0" fmla="*/ 0 w 114"/>
                <a:gd name="T1" fmla="*/ 0 h 120"/>
                <a:gd name="T2" fmla="*/ 93 w 114"/>
                <a:gd name="T3" fmla="*/ 97 h 120"/>
                <a:gd name="T4" fmla="*/ 114 w 114"/>
                <a:gd name="T5" fmla="*/ 120 h 120"/>
                <a:gd name="T6" fmla="*/ 114 w 114"/>
                <a:gd name="T7" fmla="*/ 89 h 120"/>
                <a:gd name="T8" fmla="*/ 93 w 114"/>
                <a:gd name="T9" fmla="*/ 73 h 120"/>
                <a:gd name="T10" fmla="*/ 0 w 114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120">
                  <a:moveTo>
                    <a:pt x="0" y="0"/>
                  </a:moveTo>
                  <a:lnTo>
                    <a:pt x="93" y="97"/>
                  </a:lnTo>
                  <a:lnTo>
                    <a:pt x="114" y="120"/>
                  </a:lnTo>
                  <a:lnTo>
                    <a:pt x="114" y="89"/>
                  </a:lnTo>
                  <a:lnTo>
                    <a:pt x="93" y="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4" name="Freeform 29"/>
            <p:cNvSpPr>
              <a:spLocks/>
            </p:cNvSpPr>
            <p:nvPr/>
          </p:nvSpPr>
          <p:spPr bwMode="gray">
            <a:xfrm>
              <a:off x="9675813" y="3992563"/>
              <a:ext cx="180975" cy="190500"/>
            </a:xfrm>
            <a:custGeom>
              <a:avLst/>
              <a:gdLst>
                <a:gd name="T0" fmla="*/ 0 w 114"/>
                <a:gd name="T1" fmla="*/ 0 h 120"/>
                <a:gd name="T2" fmla="*/ 93 w 114"/>
                <a:gd name="T3" fmla="*/ 97 h 120"/>
                <a:gd name="T4" fmla="*/ 114 w 114"/>
                <a:gd name="T5" fmla="*/ 120 h 120"/>
                <a:gd name="T6" fmla="*/ 114 w 114"/>
                <a:gd name="T7" fmla="*/ 89 h 120"/>
                <a:gd name="T8" fmla="*/ 93 w 114"/>
                <a:gd name="T9" fmla="*/ 73 h 120"/>
                <a:gd name="T10" fmla="*/ 0 w 114"/>
                <a:gd name="T1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120">
                  <a:moveTo>
                    <a:pt x="0" y="0"/>
                  </a:moveTo>
                  <a:lnTo>
                    <a:pt x="93" y="97"/>
                  </a:lnTo>
                  <a:lnTo>
                    <a:pt x="114" y="120"/>
                  </a:lnTo>
                  <a:lnTo>
                    <a:pt x="114" y="89"/>
                  </a:lnTo>
                  <a:lnTo>
                    <a:pt x="93" y="7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5" name="Freeform 30"/>
            <p:cNvSpPr>
              <a:spLocks/>
            </p:cNvSpPr>
            <p:nvPr/>
          </p:nvSpPr>
          <p:spPr bwMode="gray">
            <a:xfrm>
              <a:off x="9732963" y="3849688"/>
              <a:ext cx="127000" cy="139700"/>
            </a:xfrm>
            <a:custGeom>
              <a:avLst/>
              <a:gdLst>
                <a:gd name="T0" fmla="*/ 1 w 38"/>
                <a:gd name="T1" fmla="*/ 0 h 44"/>
                <a:gd name="T2" fmla="*/ 0 w 38"/>
                <a:gd name="T3" fmla="*/ 1 h 44"/>
                <a:gd name="T4" fmla="*/ 29 w 38"/>
                <a:gd name="T5" fmla="*/ 35 h 44"/>
                <a:gd name="T6" fmla="*/ 37 w 38"/>
                <a:gd name="T7" fmla="*/ 44 h 44"/>
                <a:gd name="T8" fmla="*/ 38 w 38"/>
                <a:gd name="T9" fmla="*/ 29 h 44"/>
                <a:gd name="T10" fmla="*/ 30 w 38"/>
                <a:gd name="T11" fmla="*/ 23 h 44"/>
                <a:gd name="T12" fmla="*/ 1 w 38"/>
                <a:gd name="T13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44">
                  <a:moveTo>
                    <a:pt x="1" y="0"/>
                  </a:moveTo>
                  <a:cubicBezTo>
                    <a:pt x="1" y="0"/>
                    <a:pt x="0" y="1"/>
                    <a:pt x="0" y="1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38" y="29"/>
                    <a:pt x="38" y="29"/>
                    <a:pt x="38" y="29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6" name="Freeform 31"/>
            <p:cNvSpPr>
              <a:spLocks/>
            </p:cNvSpPr>
            <p:nvPr/>
          </p:nvSpPr>
          <p:spPr bwMode="gray">
            <a:xfrm>
              <a:off x="9715500" y="3833813"/>
              <a:ext cx="20637" cy="19050"/>
            </a:xfrm>
            <a:custGeom>
              <a:avLst/>
              <a:gdLst>
                <a:gd name="T0" fmla="*/ 0 w 6"/>
                <a:gd name="T1" fmla="*/ 0 h 6"/>
                <a:gd name="T2" fmla="*/ 5 w 6"/>
                <a:gd name="T3" fmla="*/ 6 h 6"/>
                <a:gd name="T4" fmla="*/ 6 w 6"/>
                <a:gd name="T5" fmla="*/ 5 h 6"/>
                <a:gd name="T6" fmla="*/ 0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0" y="0"/>
                  </a:moveTo>
                  <a:cubicBezTo>
                    <a:pt x="5" y="6"/>
                    <a:pt x="5" y="6"/>
                    <a:pt x="5" y="6"/>
                  </a:cubicBezTo>
                  <a:cubicBezTo>
                    <a:pt x="5" y="6"/>
                    <a:pt x="6" y="5"/>
                    <a:pt x="6" y="5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7" name="Freeform 32"/>
            <p:cNvSpPr>
              <a:spLocks/>
            </p:cNvSpPr>
            <p:nvPr/>
          </p:nvSpPr>
          <p:spPr bwMode="gray">
            <a:xfrm>
              <a:off x="9823450" y="3794125"/>
              <a:ext cx="42862" cy="49212"/>
            </a:xfrm>
            <a:custGeom>
              <a:avLst/>
              <a:gdLst>
                <a:gd name="T0" fmla="*/ 8 w 13"/>
                <a:gd name="T1" fmla="*/ 0 h 16"/>
                <a:gd name="T2" fmla="*/ 0 w 13"/>
                <a:gd name="T3" fmla="*/ 5 h 16"/>
                <a:gd name="T4" fmla="*/ 4 w 13"/>
                <a:gd name="T5" fmla="*/ 10 h 16"/>
                <a:gd name="T6" fmla="*/ 10 w 13"/>
                <a:gd name="T7" fmla="*/ 16 h 16"/>
                <a:gd name="T8" fmla="*/ 13 w 13"/>
                <a:gd name="T9" fmla="*/ 4 h 16"/>
                <a:gd name="T10" fmla="*/ 8 w 13"/>
                <a:gd name="T11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6">
                  <a:moveTo>
                    <a:pt x="8" y="0"/>
                  </a:moveTo>
                  <a:cubicBezTo>
                    <a:pt x="6" y="2"/>
                    <a:pt x="3" y="3"/>
                    <a:pt x="0" y="5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8" name="Freeform 33"/>
            <p:cNvSpPr>
              <a:spLocks/>
            </p:cNvSpPr>
            <p:nvPr/>
          </p:nvSpPr>
          <p:spPr bwMode="gray">
            <a:xfrm>
              <a:off x="9759950" y="3733800"/>
              <a:ext cx="90487" cy="74612"/>
            </a:xfrm>
            <a:custGeom>
              <a:avLst/>
              <a:gdLst>
                <a:gd name="T0" fmla="*/ 0 w 27"/>
                <a:gd name="T1" fmla="*/ 0 h 24"/>
                <a:gd name="T2" fmla="*/ 19 w 27"/>
                <a:gd name="T3" fmla="*/ 24 h 24"/>
                <a:gd name="T4" fmla="*/ 27 w 27"/>
                <a:gd name="T5" fmla="*/ 19 h 24"/>
                <a:gd name="T6" fmla="*/ 24 w 27"/>
                <a:gd name="T7" fmla="*/ 17 h 24"/>
                <a:gd name="T8" fmla="*/ 0 w 27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24">
                  <a:moveTo>
                    <a:pt x="0" y="0"/>
                  </a:moveTo>
                  <a:cubicBezTo>
                    <a:pt x="19" y="24"/>
                    <a:pt x="19" y="24"/>
                    <a:pt x="19" y="24"/>
                  </a:cubicBezTo>
                  <a:cubicBezTo>
                    <a:pt x="22" y="22"/>
                    <a:pt x="25" y="21"/>
                    <a:pt x="27" y="19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39" name="Freeform 34"/>
            <p:cNvSpPr>
              <a:spLocks/>
            </p:cNvSpPr>
            <p:nvPr/>
          </p:nvSpPr>
          <p:spPr bwMode="gray">
            <a:xfrm>
              <a:off x="9866313" y="3932238"/>
              <a:ext cx="180975" cy="188912"/>
            </a:xfrm>
            <a:custGeom>
              <a:avLst/>
              <a:gdLst>
                <a:gd name="T0" fmla="*/ 114 w 114"/>
                <a:gd name="T1" fmla="*/ 0 h 119"/>
                <a:gd name="T2" fmla="*/ 11 w 114"/>
                <a:gd name="T3" fmla="*/ 79 h 119"/>
                <a:gd name="T4" fmla="*/ 0 w 114"/>
                <a:gd name="T5" fmla="*/ 87 h 119"/>
                <a:gd name="T6" fmla="*/ 0 w 114"/>
                <a:gd name="T7" fmla="*/ 119 h 119"/>
                <a:gd name="T8" fmla="*/ 13 w 114"/>
                <a:gd name="T9" fmla="*/ 107 h 119"/>
                <a:gd name="T10" fmla="*/ 114 w 114"/>
                <a:gd name="T1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119">
                  <a:moveTo>
                    <a:pt x="114" y="0"/>
                  </a:moveTo>
                  <a:lnTo>
                    <a:pt x="11" y="79"/>
                  </a:lnTo>
                  <a:lnTo>
                    <a:pt x="0" y="87"/>
                  </a:lnTo>
                  <a:lnTo>
                    <a:pt x="0" y="119"/>
                  </a:lnTo>
                  <a:lnTo>
                    <a:pt x="13" y="107"/>
                  </a:lnTo>
                  <a:lnTo>
                    <a:pt x="114" y="0"/>
                  </a:lnTo>
                  <a:close/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0" name="Freeform 35"/>
            <p:cNvSpPr>
              <a:spLocks/>
            </p:cNvSpPr>
            <p:nvPr/>
          </p:nvSpPr>
          <p:spPr bwMode="gray">
            <a:xfrm>
              <a:off x="9866313" y="3932238"/>
              <a:ext cx="180975" cy="188912"/>
            </a:xfrm>
            <a:custGeom>
              <a:avLst/>
              <a:gdLst>
                <a:gd name="T0" fmla="*/ 114 w 114"/>
                <a:gd name="T1" fmla="*/ 0 h 119"/>
                <a:gd name="T2" fmla="*/ 11 w 114"/>
                <a:gd name="T3" fmla="*/ 79 h 119"/>
                <a:gd name="T4" fmla="*/ 0 w 114"/>
                <a:gd name="T5" fmla="*/ 87 h 119"/>
                <a:gd name="T6" fmla="*/ 0 w 114"/>
                <a:gd name="T7" fmla="*/ 119 h 119"/>
                <a:gd name="T8" fmla="*/ 13 w 114"/>
                <a:gd name="T9" fmla="*/ 107 h 119"/>
                <a:gd name="T10" fmla="*/ 114 w 114"/>
                <a:gd name="T1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4" h="119">
                  <a:moveTo>
                    <a:pt x="114" y="0"/>
                  </a:moveTo>
                  <a:lnTo>
                    <a:pt x="11" y="79"/>
                  </a:lnTo>
                  <a:lnTo>
                    <a:pt x="0" y="87"/>
                  </a:lnTo>
                  <a:lnTo>
                    <a:pt x="0" y="119"/>
                  </a:lnTo>
                  <a:lnTo>
                    <a:pt x="13" y="107"/>
                  </a:lnTo>
                  <a:lnTo>
                    <a:pt x="11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1" name="Freeform 36"/>
            <p:cNvSpPr>
              <a:spLocks/>
            </p:cNvSpPr>
            <p:nvPr/>
          </p:nvSpPr>
          <p:spPr bwMode="gray">
            <a:xfrm>
              <a:off x="9863138" y="3784600"/>
              <a:ext cx="144462" cy="153987"/>
            </a:xfrm>
            <a:custGeom>
              <a:avLst/>
              <a:gdLst>
                <a:gd name="T0" fmla="*/ 91 w 91"/>
                <a:gd name="T1" fmla="*/ 0 h 97"/>
                <a:gd name="T2" fmla="*/ 8 w 91"/>
                <a:gd name="T3" fmla="*/ 61 h 97"/>
                <a:gd name="T4" fmla="*/ 0 w 91"/>
                <a:gd name="T5" fmla="*/ 67 h 97"/>
                <a:gd name="T6" fmla="*/ 2 w 91"/>
                <a:gd name="T7" fmla="*/ 97 h 97"/>
                <a:gd name="T8" fmla="*/ 8 w 91"/>
                <a:gd name="T9" fmla="*/ 89 h 97"/>
                <a:gd name="T10" fmla="*/ 91 w 91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97">
                  <a:moveTo>
                    <a:pt x="91" y="0"/>
                  </a:moveTo>
                  <a:lnTo>
                    <a:pt x="8" y="61"/>
                  </a:lnTo>
                  <a:lnTo>
                    <a:pt x="0" y="67"/>
                  </a:lnTo>
                  <a:lnTo>
                    <a:pt x="2" y="97"/>
                  </a:lnTo>
                  <a:lnTo>
                    <a:pt x="8" y="89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2" name="Freeform 37"/>
            <p:cNvSpPr>
              <a:spLocks/>
            </p:cNvSpPr>
            <p:nvPr/>
          </p:nvSpPr>
          <p:spPr bwMode="gray">
            <a:xfrm>
              <a:off x="9863138" y="3784600"/>
              <a:ext cx="144462" cy="153987"/>
            </a:xfrm>
            <a:custGeom>
              <a:avLst/>
              <a:gdLst>
                <a:gd name="T0" fmla="*/ 91 w 91"/>
                <a:gd name="T1" fmla="*/ 0 h 97"/>
                <a:gd name="T2" fmla="*/ 8 w 91"/>
                <a:gd name="T3" fmla="*/ 61 h 97"/>
                <a:gd name="T4" fmla="*/ 0 w 91"/>
                <a:gd name="T5" fmla="*/ 67 h 97"/>
                <a:gd name="T6" fmla="*/ 2 w 91"/>
                <a:gd name="T7" fmla="*/ 97 h 97"/>
                <a:gd name="T8" fmla="*/ 8 w 91"/>
                <a:gd name="T9" fmla="*/ 89 h 97"/>
                <a:gd name="T10" fmla="*/ 91 w 91"/>
                <a:gd name="T11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" h="97">
                  <a:moveTo>
                    <a:pt x="91" y="0"/>
                  </a:moveTo>
                  <a:lnTo>
                    <a:pt x="8" y="61"/>
                  </a:lnTo>
                  <a:lnTo>
                    <a:pt x="0" y="67"/>
                  </a:lnTo>
                  <a:lnTo>
                    <a:pt x="2" y="97"/>
                  </a:lnTo>
                  <a:lnTo>
                    <a:pt x="8" y="89"/>
                  </a:lnTo>
                  <a:lnTo>
                    <a:pt x="9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3" name="Freeform 38"/>
            <p:cNvSpPr>
              <a:spLocks/>
            </p:cNvSpPr>
            <p:nvPr/>
          </p:nvSpPr>
          <p:spPr bwMode="gray">
            <a:xfrm>
              <a:off x="9850438" y="3676650"/>
              <a:ext cx="76200" cy="76200"/>
            </a:xfrm>
            <a:custGeom>
              <a:avLst/>
              <a:gdLst>
                <a:gd name="T0" fmla="*/ 48 w 48"/>
                <a:gd name="T1" fmla="*/ 0 h 48"/>
                <a:gd name="T2" fmla="*/ 10 w 48"/>
                <a:gd name="T3" fmla="*/ 20 h 48"/>
                <a:gd name="T4" fmla="*/ 0 w 48"/>
                <a:gd name="T5" fmla="*/ 26 h 48"/>
                <a:gd name="T6" fmla="*/ 10 w 48"/>
                <a:gd name="T7" fmla="*/ 48 h 48"/>
                <a:gd name="T8" fmla="*/ 12 w 48"/>
                <a:gd name="T9" fmla="*/ 48 h 48"/>
                <a:gd name="T10" fmla="*/ 48 w 48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lnTo>
                    <a:pt x="10" y="20"/>
                  </a:lnTo>
                  <a:lnTo>
                    <a:pt x="0" y="26"/>
                  </a:lnTo>
                  <a:lnTo>
                    <a:pt x="10" y="48"/>
                  </a:lnTo>
                  <a:lnTo>
                    <a:pt x="12" y="4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52A7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4" name="Freeform 39"/>
            <p:cNvSpPr>
              <a:spLocks/>
            </p:cNvSpPr>
            <p:nvPr/>
          </p:nvSpPr>
          <p:spPr bwMode="gray">
            <a:xfrm>
              <a:off x="9850438" y="3676650"/>
              <a:ext cx="76200" cy="76200"/>
            </a:xfrm>
            <a:custGeom>
              <a:avLst/>
              <a:gdLst>
                <a:gd name="T0" fmla="*/ 48 w 48"/>
                <a:gd name="T1" fmla="*/ 0 h 48"/>
                <a:gd name="T2" fmla="*/ 10 w 48"/>
                <a:gd name="T3" fmla="*/ 20 h 48"/>
                <a:gd name="T4" fmla="*/ 0 w 48"/>
                <a:gd name="T5" fmla="*/ 26 h 48"/>
                <a:gd name="T6" fmla="*/ 10 w 48"/>
                <a:gd name="T7" fmla="*/ 48 h 48"/>
                <a:gd name="T8" fmla="*/ 12 w 48"/>
                <a:gd name="T9" fmla="*/ 48 h 48"/>
                <a:gd name="T10" fmla="*/ 48 w 48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48">
                  <a:moveTo>
                    <a:pt x="48" y="0"/>
                  </a:moveTo>
                  <a:lnTo>
                    <a:pt x="10" y="20"/>
                  </a:lnTo>
                  <a:lnTo>
                    <a:pt x="0" y="26"/>
                  </a:lnTo>
                  <a:lnTo>
                    <a:pt x="10" y="48"/>
                  </a:lnTo>
                  <a:lnTo>
                    <a:pt x="12" y="48"/>
                  </a:lnTo>
                  <a:lnTo>
                    <a:pt x="4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5" name="Freeform 40"/>
            <p:cNvSpPr>
              <a:spLocks/>
            </p:cNvSpPr>
            <p:nvPr/>
          </p:nvSpPr>
          <p:spPr bwMode="gray">
            <a:xfrm>
              <a:off x="11160125" y="4137025"/>
              <a:ext cx="155575" cy="320675"/>
            </a:xfrm>
            <a:custGeom>
              <a:avLst/>
              <a:gdLst>
                <a:gd name="T0" fmla="*/ 43 w 46"/>
                <a:gd name="T1" fmla="*/ 0 h 102"/>
                <a:gd name="T2" fmla="*/ 5 w 46"/>
                <a:gd name="T3" fmla="*/ 0 h 102"/>
                <a:gd name="T4" fmla="*/ 1 w 46"/>
                <a:gd name="T5" fmla="*/ 76 h 102"/>
                <a:gd name="T6" fmla="*/ 0 w 46"/>
                <a:gd name="T7" fmla="*/ 102 h 102"/>
                <a:gd name="T8" fmla="*/ 46 w 46"/>
                <a:gd name="T9" fmla="*/ 73 h 102"/>
                <a:gd name="T10" fmla="*/ 43 w 46"/>
                <a:gd name="T11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" h="102">
                  <a:moveTo>
                    <a:pt x="43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1" y="76"/>
                    <a:pt x="1" y="76"/>
                    <a:pt x="1" y="7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15" y="92"/>
                    <a:pt x="30" y="82"/>
                    <a:pt x="46" y="73"/>
                  </a:cubicBezTo>
                  <a:cubicBezTo>
                    <a:pt x="43" y="0"/>
                    <a:pt x="43" y="0"/>
                    <a:pt x="43" y="0"/>
                  </a:cubicBezTo>
                </a:path>
              </a:pathLst>
            </a:custGeom>
            <a:solidFill>
              <a:srgbClr val="779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6" name="Freeform 41"/>
            <p:cNvSpPr>
              <a:spLocks/>
            </p:cNvSpPr>
            <p:nvPr/>
          </p:nvSpPr>
          <p:spPr bwMode="gray">
            <a:xfrm>
              <a:off x="11177588" y="4095750"/>
              <a:ext cx="127000" cy="41275"/>
            </a:xfrm>
            <a:custGeom>
              <a:avLst/>
              <a:gdLst>
                <a:gd name="T0" fmla="*/ 37 w 38"/>
                <a:gd name="T1" fmla="*/ 0 h 13"/>
                <a:gd name="T2" fmla="*/ 18 w 38"/>
                <a:gd name="T3" fmla="*/ 1 h 13"/>
                <a:gd name="T4" fmla="*/ 0 w 38"/>
                <a:gd name="T5" fmla="*/ 0 h 13"/>
                <a:gd name="T6" fmla="*/ 0 w 38"/>
                <a:gd name="T7" fmla="*/ 13 h 13"/>
                <a:gd name="T8" fmla="*/ 0 w 38"/>
                <a:gd name="T9" fmla="*/ 13 h 13"/>
                <a:gd name="T10" fmla="*/ 38 w 38"/>
                <a:gd name="T11" fmla="*/ 13 h 13"/>
                <a:gd name="T12" fmla="*/ 38 w 38"/>
                <a:gd name="T13" fmla="*/ 13 h 13"/>
                <a:gd name="T14" fmla="*/ 37 w 38"/>
                <a:gd name="T15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13">
                  <a:moveTo>
                    <a:pt x="37" y="0"/>
                  </a:moveTo>
                  <a:cubicBezTo>
                    <a:pt x="31" y="1"/>
                    <a:pt x="25" y="1"/>
                    <a:pt x="18" y="1"/>
                  </a:cubicBezTo>
                  <a:cubicBezTo>
                    <a:pt x="12" y="1"/>
                    <a:pt x="6" y="1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rgbClr val="7790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7" name="Freeform 42"/>
            <p:cNvSpPr>
              <a:spLocks noEditPoints="1"/>
            </p:cNvSpPr>
            <p:nvPr/>
          </p:nvSpPr>
          <p:spPr bwMode="gray">
            <a:xfrm>
              <a:off x="11093450" y="3648075"/>
              <a:ext cx="650875" cy="447675"/>
            </a:xfrm>
            <a:custGeom>
              <a:avLst/>
              <a:gdLst>
                <a:gd name="T0" fmla="*/ 19 w 194"/>
                <a:gd name="T1" fmla="*/ 114 h 142"/>
                <a:gd name="T2" fmla="*/ 0 w 194"/>
                <a:gd name="T3" fmla="*/ 139 h 142"/>
                <a:gd name="T4" fmla="*/ 25 w 194"/>
                <a:gd name="T5" fmla="*/ 142 h 142"/>
                <a:gd name="T6" fmla="*/ 26 w 194"/>
                <a:gd name="T7" fmla="*/ 123 h 142"/>
                <a:gd name="T8" fmla="*/ 19 w 194"/>
                <a:gd name="T9" fmla="*/ 114 h 142"/>
                <a:gd name="T10" fmla="*/ 108 w 194"/>
                <a:gd name="T11" fmla="*/ 32 h 142"/>
                <a:gd name="T12" fmla="*/ 60 w 194"/>
                <a:gd name="T13" fmla="*/ 90 h 142"/>
                <a:gd name="T14" fmla="*/ 60 w 194"/>
                <a:gd name="T15" fmla="*/ 98 h 142"/>
                <a:gd name="T16" fmla="*/ 62 w 194"/>
                <a:gd name="T17" fmla="*/ 142 h 142"/>
                <a:gd name="T18" fmla="*/ 110 w 194"/>
                <a:gd name="T19" fmla="*/ 132 h 142"/>
                <a:gd name="T20" fmla="*/ 142 w 194"/>
                <a:gd name="T21" fmla="*/ 80 h 142"/>
                <a:gd name="T22" fmla="*/ 160 w 194"/>
                <a:gd name="T23" fmla="*/ 108 h 142"/>
                <a:gd name="T24" fmla="*/ 194 w 194"/>
                <a:gd name="T25" fmla="*/ 81 h 142"/>
                <a:gd name="T26" fmla="*/ 108 w 194"/>
                <a:gd name="T27" fmla="*/ 32 h 142"/>
                <a:gd name="T28" fmla="*/ 74 w 194"/>
                <a:gd name="T29" fmla="*/ 0 h 142"/>
                <a:gd name="T30" fmla="*/ 66 w 194"/>
                <a:gd name="T31" fmla="*/ 10 h 142"/>
                <a:gd name="T32" fmla="*/ 57 w 194"/>
                <a:gd name="T33" fmla="*/ 39 h 142"/>
                <a:gd name="T34" fmla="*/ 58 w 194"/>
                <a:gd name="T35" fmla="*/ 63 h 142"/>
                <a:gd name="T36" fmla="*/ 102 w 194"/>
                <a:gd name="T37" fmla="*/ 27 h 142"/>
                <a:gd name="T38" fmla="*/ 74 w 194"/>
                <a:gd name="T39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4" h="142">
                  <a:moveTo>
                    <a:pt x="19" y="114"/>
                  </a:moveTo>
                  <a:cubicBezTo>
                    <a:pt x="13" y="122"/>
                    <a:pt x="6" y="131"/>
                    <a:pt x="0" y="139"/>
                  </a:cubicBezTo>
                  <a:cubicBezTo>
                    <a:pt x="8" y="140"/>
                    <a:pt x="17" y="142"/>
                    <a:pt x="25" y="142"/>
                  </a:cubicBezTo>
                  <a:cubicBezTo>
                    <a:pt x="26" y="123"/>
                    <a:pt x="26" y="123"/>
                    <a:pt x="26" y="123"/>
                  </a:cubicBezTo>
                  <a:cubicBezTo>
                    <a:pt x="19" y="114"/>
                    <a:pt x="19" y="114"/>
                    <a:pt x="19" y="114"/>
                  </a:cubicBezTo>
                  <a:moveTo>
                    <a:pt x="108" y="32"/>
                  </a:moveTo>
                  <a:cubicBezTo>
                    <a:pt x="60" y="90"/>
                    <a:pt x="60" y="90"/>
                    <a:pt x="60" y="90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2" y="142"/>
                    <a:pt x="62" y="142"/>
                    <a:pt x="62" y="142"/>
                  </a:cubicBezTo>
                  <a:cubicBezTo>
                    <a:pt x="79" y="141"/>
                    <a:pt x="95" y="137"/>
                    <a:pt x="110" y="132"/>
                  </a:cubicBezTo>
                  <a:cubicBezTo>
                    <a:pt x="126" y="103"/>
                    <a:pt x="142" y="80"/>
                    <a:pt x="142" y="80"/>
                  </a:cubicBezTo>
                  <a:cubicBezTo>
                    <a:pt x="142" y="80"/>
                    <a:pt x="149" y="91"/>
                    <a:pt x="160" y="108"/>
                  </a:cubicBezTo>
                  <a:cubicBezTo>
                    <a:pt x="172" y="100"/>
                    <a:pt x="183" y="91"/>
                    <a:pt x="194" y="81"/>
                  </a:cubicBezTo>
                  <a:cubicBezTo>
                    <a:pt x="163" y="69"/>
                    <a:pt x="134" y="52"/>
                    <a:pt x="108" y="32"/>
                  </a:cubicBezTo>
                  <a:moveTo>
                    <a:pt x="74" y="0"/>
                  </a:moveTo>
                  <a:cubicBezTo>
                    <a:pt x="66" y="10"/>
                    <a:pt x="66" y="10"/>
                    <a:pt x="66" y="10"/>
                  </a:cubicBezTo>
                  <a:cubicBezTo>
                    <a:pt x="63" y="20"/>
                    <a:pt x="60" y="29"/>
                    <a:pt x="57" y="39"/>
                  </a:cubicBezTo>
                  <a:cubicBezTo>
                    <a:pt x="58" y="63"/>
                    <a:pt x="58" y="63"/>
                    <a:pt x="58" y="63"/>
                  </a:cubicBezTo>
                  <a:cubicBezTo>
                    <a:pt x="102" y="27"/>
                    <a:pt x="102" y="27"/>
                    <a:pt x="102" y="27"/>
                  </a:cubicBezTo>
                  <a:cubicBezTo>
                    <a:pt x="92" y="19"/>
                    <a:pt x="83" y="10"/>
                    <a:pt x="74" y="0"/>
                  </a:cubicBezTo>
                </a:path>
              </a:pathLst>
            </a:custGeom>
            <a:solidFill>
              <a:srgbClr val="73A8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8" name="Freeform 43"/>
            <p:cNvSpPr>
              <a:spLocks/>
            </p:cNvSpPr>
            <p:nvPr/>
          </p:nvSpPr>
          <p:spPr bwMode="gray">
            <a:xfrm>
              <a:off x="11110913" y="2757488"/>
              <a:ext cx="841375" cy="1146175"/>
            </a:xfrm>
            <a:custGeom>
              <a:avLst/>
              <a:gdLst>
                <a:gd name="T0" fmla="*/ 38 w 251"/>
                <a:gd name="T1" fmla="*/ 0 h 364"/>
                <a:gd name="T2" fmla="*/ 0 w 251"/>
                <a:gd name="T3" fmla="*/ 3 h 364"/>
                <a:gd name="T4" fmla="*/ 38 w 251"/>
                <a:gd name="T5" fmla="*/ 64 h 364"/>
                <a:gd name="T6" fmla="*/ 39 w 251"/>
                <a:gd name="T7" fmla="*/ 51 h 364"/>
                <a:gd name="T8" fmla="*/ 40 w 251"/>
                <a:gd name="T9" fmla="*/ 67 h 364"/>
                <a:gd name="T10" fmla="*/ 61 w 251"/>
                <a:gd name="T11" fmla="*/ 125 h 364"/>
                <a:gd name="T12" fmla="*/ 74 w 251"/>
                <a:gd name="T13" fmla="*/ 115 h 364"/>
                <a:gd name="T14" fmla="*/ 63 w 251"/>
                <a:gd name="T15" fmla="*/ 132 h 364"/>
                <a:gd name="T16" fmla="*/ 72 w 251"/>
                <a:gd name="T17" fmla="*/ 209 h 364"/>
                <a:gd name="T18" fmla="*/ 67 w 251"/>
                <a:gd name="T19" fmla="*/ 266 h 364"/>
                <a:gd name="T20" fmla="*/ 112 w 251"/>
                <a:gd name="T21" fmla="*/ 229 h 364"/>
                <a:gd name="T22" fmla="*/ 69 w 251"/>
                <a:gd name="T23" fmla="*/ 283 h 364"/>
                <a:gd name="T24" fmla="*/ 97 w 251"/>
                <a:gd name="T25" fmla="*/ 310 h 364"/>
                <a:gd name="T26" fmla="*/ 128 w 251"/>
                <a:gd name="T27" fmla="*/ 284 h 364"/>
                <a:gd name="T28" fmla="*/ 103 w 251"/>
                <a:gd name="T29" fmla="*/ 315 h 364"/>
                <a:gd name="T30" fmla="*/ 189 w 251"/>
                <a:gd name="T31" fmla="*/ 364 h 364"/>
                <a:gd name="T32" fmla="*/ 251 w 251"/>
                <a:gd name="T33" fmla="*/ 213 h 364"/>
                <a:gd name="T34" fmla="*/ 38 w 251"/>
                <a:gd name="T35" fmla="*/ 0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1" h="364">
                  <a:moveTo>
                    <a:pt x="38" y="0"/>
                  </a:moveTo>
                  <a:cubicBezTo>
                    <a:pt x="25" y="0"/>
                    <a:pt x="12" y="1"/>
                    <a:pt x="0" y="3"/>
                  </a:cubicBezTo>
                  <a:cubicBezTo>
                    <a:pt x="15" y="22"/>
                    <a:pt x="28" y="42"/>
                    <a:pt x="38" y="64"/>
                  </a:cubicBezTo>
                  <a:cubicBezTo>
                    <a:pt x="39" y="51"/>
                    <a:pt x="39" y="51"/>
                    <a:pt x="39" y="51"/>
                  </a:cubicBezTo>
                  <a:cubicBezTo>
                    <a:pt x="40" y="67"/>
                    <a:pt x="40" y="67"/>
                    <a:pt x="40" y="67"/>
                  </a:cubicBezTo>
                  <a:cubicBezTo>
                    <a:pt x="48" y="86"/>
                    <a:pt x="56" y="105"/>
                    <a:pt x="61" y="125"/>
                  </a:cubicBezTo>
                  <a:cubicBezTo>
                    <a:pt x="74" y="115"/>
                    <a:pt x="74" y="115"/>
                    <a:pt x="74" y="115"/>
                  </a:cubicBezTo>
                  <a:cubicBezTo>
                    <a:pt x="63" y="132"/>
                    <a:pt x="63" y="132"/>
                    <a:pt x="63" y="132"/>
                  </a:cubicBezTo>
                  <a:cubicBezTo>
                    <a:pt x="68" y="157"/>
                    <a:pt x="72" y="183"/>
                    <a:pt x="72" y="209"/>
                  </a:cubicBezTo>
                  <a:cubicBezTo>
                    <a:pt x="72" y="229"/>
                    <a:pt x="70" y="248"/>
                    <a:pt x="67" y="266"/>
                  </a:cubicBezTo>
                  <a:cubicBezTo>
                    <a:pt x="112" y="229"/>
                    <a:pt x="112" y="229"/>
                    <a:pt x="112" y="229"/>
                  </a:cubicBezTo>
                  <a:cubicBezTo>
                    <a:pt x="69" y="283"/>
                    <a:pt x="69" y="283"/>
                    <a:pt x="69" y="283"/>
                  </a:cubicBezTo>
                  <a:cubicBezTo>
                    <a:pt x="78" y="293"/>
                    <a:pt x="87" y="302"/>
                    <a:pt x="97" y="310"/>
                  </a:cubicBezTo>
                  <a:cubicBezTo>
                    <a:pt x="128" y="284"/>
                    <a:pt x="128" y="284"/>
                    <a:pt x="128" y="284"/>
                  </a:cubicBezTo>
                  <a:cubicBezTo>
                    <a:pt x="103" y="315"/>
                    <a:pt x="103" y="315"/>
                    <a:pt x="103" y="315"/>
                  </a:cubicBezTo>
                  <a:cubicBezTo>
                    <a:pt x="129" y="335"/>
                    <a:pt x="158" y="352"/>
                    <a:pt x="189" y="364"/>
                  </a:cubicBezTo>
                  <a:cubicBezTo>
                    <a:pt x="227" y="325"/>
                    <a:pt x="251" y="272"/>
                    <a:pt x="251" y="213"/>
                  </a:cubicBezTo>
                  <a:cubicBezTo>
                    <a:pt x="251" y="95"/>
                    <a:pt x="156" y="0"/>
                    <a:pt x="38" y="0"/>
                  </a:cubicBezTo>
                </a:path>
              </a:pathLst>
            </a:custGeom>
            <a:solidFill>
              <a:srgbClr val="73A8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49" name="Freeform 44"/>
            <p:cNvSpPr>
              <a:spLocks noEditPoints="1"/>
            </p:cNvSpPr>
            <p:nvPr/>
          </p:nvSpPr>
          <p:spPr bwMode="gray">
            <a:xfrm>
              <a:off x="10523538" y="2767013"/>
              <a:ext cx="828675" cy="1319212"/>
            </a:xfrm>
            <a:custGeom>
              <a:avLst/>
              <a:gdLst>
                <a:gd name="T0" fmla="*/ 236 w 247"/>
                <a:gd name="T1" fmla="*/ 290 h 419"/>
                <a:gd name="T2" fmla="*/ 226 w 247"/>
                <a:gd name="T3" fmla="*/ 302 h 419"/>
                <a:gd name="T4" fmla="*/ 227 w 247"/>
                <a:gd name="T5" fmla="*/ 319 h 419"/>
                <a:gd name="T6" fmla="*/ 236 w 247"/>
                <a:gd name="T7" fmla="*/ 290 h 419"/>
                <a:gd name="T8" fmla="*/ 238 w 247"/>
                <a:gd name="T9" fmla="*/ 129 h 419"/>
                <a:gd name="T10" fmla="*/ 219 w 247"/>
                <a:gd name="T11" fmla="*/ 156 h 419"/>
                <a:gd name="T12" fmla="*/ 225 w 247"/>
                <a:gd name="T13" fmla="*/ 277 h 419"/>
                <a:gd name="T14" fmla="*/ 242 w 247"/>
                <a:gd name="T15" fmla="*/ 263 h 419"/>
                <a:gd name="T16" fmla="*/ 247 w 247"/>
                <a:gd name="T17" fmla="*/ 206 h 419"/>
                <a:gd name="T18" fmla="*/ 238 w 247"/>
                <a:gd name="T19" fmla="*/ 129 h 419"/>
                <a:gd name="T20" fmla="*/ 215 w 247"/>
                <a:gd name="T21" fmla="*/ 64 h 419"/>
                <a:gd name="T22" fmla="*/ 218 w 247"/>
                <a:gd name="T23" fmla="*/ 136 h 419"/>
                <a:gd name="T24" fmla="*/ 236 w 247"/>
                <a:gd name="T25" fmla="*/ 122 h 419"/>
                <a:gd name="T26" fmla="*/ 215 w 247"/>
                <a:gd name="T27" fmla="*/ 64 h 419"/>
                <a:gd name="T28" fmla="*/ 175 w 247"/>
                <a:gd name="T29" fmla="*/ 0 h 419"/>
                <a:gd name="T30" fmla="*/ 0 w 247"/>
                <a:gd name="T31" fmla="*/ 210 h 419"/>
                <a:gd name="T32" fmla="*/ 170 w 247"/>
                <a:gd name="T33" fmla="*/ 419 h 419"/>
                <a:gd name="T34" fmla="*/ 189 w 247"/>
                <a:gd name="T35" fmla="*/ 394 h 419"/>
                <a:gd name="T36" fmla="*/ 123 w 247"/>
                <a:gd name="T37" fmla="*/ 315 h 419"/>
                <a:gd name="T38" fmla="*/ 198 w 247"/>
                <a:gd name="T39" fmla="*/ 377 h 419"/>
                <a:gd name="T40" fmla="*/ 202 w 247"/>
                <a:gd name="T41" fmla="*/ 285 h 419"/>
                <a:gd name="T42" fmla="*/ 139 w 247"/>
                <a:gd name="T43" fmla="*/ 207 h 419"/>
                <a:gd name="T44" fmla="*/ 203 w 247"/>
                <a:gd name="T45" fmla="*/ 259 h 419"/>
                <a:gd name="T46" fmla="*/ 206 w 247"/>
                <a:gd name="T47" fmla="*/ 204 h 419"/>
                <a:gd name="T48" fmla="*/ 157 w 247"/>
                <a:gd name="T49" fmla="*/ 140 h 419"/>
                <a:gd name="T50" fmla="*/ 207 w 247"/>
                <a:gd name="T51" fmla="*/ 179 h 419"/>
                <a:gd name="T52" fmla="*/ 213 w 247"/>
                <a:gd name="T53" fmla="*/ 61 h 419"/>
                <a:gd name="T54" fmla="*/ 175 w 247"/>
                <a:gd name="T55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47" h="419">
                  <a:moveTo>
                    <a:pt x="236" y="290"/>
                  </a:moveTo>
                  <a:cubicBezTo>
                    <a:pt x="226" y="302"/>
                    <a:pt x="226" y="302"/>
                    <a:pt x="226" y="302"/>
                  </a:cubicBezTo>
                  <a:cubicBezTo>
                    <a:pt x="227" y="319"/>
                    <a:pt x="227" y="319"/>
                    <a:pt x="227" y="319"/>
                  </a:cubicBezTo>
                  <a:cubicBezTo>
                    <a:pt x="230" y="309"/>
                    <a:pt x="233" y="300"/>
                    <a:pt x="236" y="290"/>
                  </a:cubicBezTo>
                  <a:moveTo>
                    <a:pt x="238" y="129"/>
                  </a:moveTo>
                  <a:cubicBezTo>
                    <a:pt x="219" y="156"/>
                    <a:pt x="219" y="156"/>
                    <a:pt x="219" y="156"/>
                  </a:cubicBezTo>
                  <a:cubicBezTo>
                    <a:pt x="225" y="277"/>
                    <a:pt x="225" y="277"/>
                    <a:pt x="225" y="277"/>
                  </a:cubicBezTo>
                  <a:cubicBezTo>
                    <a:pt x="242" y="263"/>
                    <a:pt x="242" y="263"/>
                    <a:pt x="242" y="263"/>
                  </a:cubicBezTo>
                  <a:cubicBezTo>
                    <a:pt x="245" y="245"/>
                    <a:pt x="247" y="226"/>
                    <a:pt x="247" y="206"/>
                  </a:cubicBezTo>
                  <a:cubicBezTo>
                    <a:pt x="247" y="180"/>
                    <a:pt x="243" y="154"/>
                    <a:pt x="238" y="129"/>
                  </a:cubicBezTo>
                  <a:moveTo>
                    <a:pt x="215" y="64"/>
                  </a:moveTo>
                  <a:cubicBezTo>
                    <a:pt x="218" y="136"/>
                    <a:pt x="218" y="136"/>
                    <a:pt x="218" y="136"/>
                  </a:cubicBezTo>
                  <a:cubicBezTo>
                    <a:pt x="236" y="122"/>
                    <a:pt x="236" y="122"/>
                    <a:pt x="236" y="122"/>
                  </a:cubicBezTo>
                  <a:cubicBezTo>
                    <a:pt x="231" y="102"/>
                    <a:pt x="223" y="83"/>
                    <a:pt x="215" y="64"/>
                  </a:cubicBezTo>
                  <a:moveTo>
                    <a:pt x="175" y="0"/>
                  </a:moveTo>
                  <a:cubicBezTo>
                    <a:pt x="76" y="18"/>
                    <a:pt x="0" y="105"/>
                    <a:pt x="0" y="210"/>
                  </a:cubicBezTo>
                  <a:cubicBezTo>
                    <a:pt x="0" y="313"/>
                    <a:pt x="73" y="398"/>
                    <a:pt x="170" y="419"/>
                  </a:cubicBezTo>
                  <a:cubicBezTo>
                    <a:pt x="176" y="411"/>
                    <a:pt x="183" y="402"/>
                    <a:pt x="189" y="394"/>
                  </a:cubicBezTo>
                  <a:cubicBezTo>
                    <a:pt x="123" y="315"/>
                    <a:pt x="123" y="315"/>
                    <a:pt x="123" y="315"/>
                  </a:cubicBezTo>
                  <a:cubicBezTo>
                    <a:pt x="198" y="377"/>
                    <a:pt x="198" y="377"/>
                    <a:pt x="198" y="377"/>
                  </a:cubicBezTo>
                  <a:cubicBezTo>
                    <a:pt x="202" y="285"/>
                    <a:pt x="202" y="285"/>
                    <a:pt x="202" y="285"/>
                  </a:cubicBezTo>
                  <a:cubicBezTo>
                    <a:pt x="139" y="207"/>
                    <a:pt x="139" y="207"/>
                    <a:pt x="139" y="207"/>
                  </a:cubicBezTo>
                  <a:cubicBezTo>
                    <a:pt x="203" y="259"/>
                    <a:pt x="203" y="259"/>
                    <a:pt x="203" y="259"/>
                  </a:cubicBezTo>
                  <a:cubicBezTo>
                    <a:pt x="206" y="204"/>
                    <a:pt x="206" y="204"/>
                    <a:pt x="206" y="204"/>
                  </a:cubicBezTo>
                  <a:cubicBezTo>
                    <a:pt x="157" y="140"/>
                    <a:pt x="157" y="140"/>
                    <a:pt x="157" y="140"/>
                  </a:cubicBezTo>
                  <a:cubicBezTo>
                    <a:pt x="207" y="179"/>
                    <a:pt x="207" y="179"/>
                    <a:pt x="207" y="179"/>
                  </a:cubicBezTo>
                  <a:cubicBezTo>
                    <a:pt x="213" y="61"/>
                    <a:pt x="213" y="61"/>
                    <a:pt x="213" y="61"/>
                  </a:cubicBezTo>
                  <a:cubicBezTo>
                    <a:pt x="203" y="39"/>
                    <a:pt x="190" y="19"/>
                    <a:pt x="175" y="0"/>
                  </a:cubicBezTo>
                </a:path>
              </a:pathLst>
            </a:custGeom>
            <a:solidFill>
              <a:srgbClr val="73A8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0" name="Freeform 45"/>
            <p:cNvSpPr>
              <a:spLocks/>
            </p:cNvSpPr>
            <p:nvPr/>
          </p:nvSpPr>
          <p:spPr bwMode="gray">
            <a:xfrm>
              <a:off x="11237913" y="2917825"/>
              <a:ext cx="6350" cy="50800"/>
            </a:xfrm>
            <a:custGeom>
              <a:avLst/>
              <a:gdLst>
                <a:gd name="T0" fmla="*/ 1 w 2"/>
                <a:gd name="T1" fmla="*/ 0 h 16"/>
                <a:gd name="T2" fmla="*/ 0 w 2"/>
                <a:gd name="T3" fmla="*/ 13 h 16"/>
                <a:gd name="T4" fmla="*/ 2 w 2"/>
                <a:gd name="T5" fmla="*/ 16 h 16"/>
                <a:gd name="T6" fmla="*/ 1 w 2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6">
                  <a:moveTo>
                    <a:pt x="1" y="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1" y="14"/>
                    <a:pt x="1" y="15"/>
                    <a:pt x="2" y="16"/>
                  </a:cubicBezTo>
                  <a:cubicBezTo>
                    <a:pt x="1" y="0"/>
                    <a:pt x="1" y="0"/>
                    <a:pt x="1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1" name="Freeform 46"/>
            <p:cNvSpPr>
              <a:spLocks noEditPoints="1"/>
            </p:cNvSpPr>
            <p:nvPr/>
          </p:nvSpPr>
          <p:spPr bwMode="gray">
            <a:xfrm>
              <a:off x="11187113" y="2959100"/>
              <a:ext cx="90487" cy="995362"/>
            </a:xfrm>
            <a:custGeom>
              <a:avLst/>
              <a:gdLst>
                <a:gd name="T0" fmla="*/ 4 w 27"/>
                <a:gd name="T1" fmla="*/ 224 h 316"/>
                <a:gd name="T2" fmla="*/ 0 w 27"/>
                <a:gd name="T3" fmla="*/ 316 h 316"/>
                <a:gd name="T4" fmla="*/ 0 w 27"/>
                <a:gd name="T5" fmla="*/ 316 h 316"/>
                <a:gd name="T6" fmla="*/ 5 w 27"/>
                <a:gd name="T7" fmla="*/ 225 h 316"/>
                <a:gd name="T8" fmla="*/ 4 w 27"/>
                <a:gd name="T9" fmla="*/ 224 h 316"/>
                <a:gd name="T10" fmla="*/ 8 w 27"/>
                <a:gd name="T11" fmla="*/ 143 h 316"/>
                <a:gd name="T12" fmla="*/ 5 w 27"/>
                <a:gd name="T13" fmla="*/ 198 h 316"/>
                <a:gd name="T14" fmla="*/ 6 w 27"/>
                <a:gd name="T15" fmla="*/ 198 h 316"/>
                <a:gd name="T16" fmla="*/ 9 w 27"/>
                <a:gd name="T17" fmla="*/ 144 h 316"/>
                <a:gd name="T18" fmla="*/ 8 w 27"/>
                <a:gd name="T19" fmla="*/ 143 h 316"/>
                <a:gd name="T20" fmla="*/ 21 w 27"/>
                <a:gd name="T21" fmla="*/ 95 h 316"/>
                <a:gd name="T22" fmla="*/ 20 w 27"/>
                <a:gd name="T23" fmla="*/ 97 h 316"/>
                <a:gd name="T24" fmla="*/ 27 w 27"/>
                <a:gd name="T25" fmla="*/ 216 h 316"/>
                <a:gd name="T26" fmla="*/ 27 w 27"/>
                <a:gd name="T27" fmla="*/ 216 h 316"/>
                <a:gd name="T28" fmla="*/ 21 w 27"/>
                <a:gd name="T29" fmla="*/ 95 h 316"/>
                <a:gd name="T30" fmla="*/ 15 w 27"/>
                <a:gd name="T31" fmla="*/ 0 h 316"/>
                <a:gd name="T32" fmla="*/ 9 w 27"/>
                <a:gd name="T33" fmla="*/ 118 h 316"/>
                <a:gd name="T34" fmla="*/ 10 w 27"/>
                <a:gd name="T35" fmla="*/ 118 h 316"/>
                <a:gd name="T36" fmla="*/ 16 w 27"/>
                <a:gd name="T37" fmla="*/ 14 h 316"/>
                <a:gd name="T38" fmla="*/ 19 w 27"/>
                <a:gd name="T39" fmla="*/ 76 h 316"/>
                <a:gd name="T40" fmla="*/ 20 w 27"/>
                <a:gd name="T41" fmla="*/ 75 h 316"/>
                <a:gd name="T42" fmla="*/ 17 w 27"/>
                <a:gd name="T43" fmla="*/ 3 h 316"/>
                <a:gd name="T44" fmla="*/ 15 w 27"/>
                <a:gd name="T45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7" h="316">
                  <a:moveTo>
                    <a:pt x="4" y="224"/>
                  </a:move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5" y="225"/>
                    <a:pt x="5" y="225"/>
                    <a:pt x="5" y="225"/>
                  </a:cubicBezTo>
                  <a:cubicBezTo>
                    <a:pt x="4" y="224"/>
                    <a:pt x="4" y="224"/>
                    <a:pt x="4" y="224"/>
                  </a:cubicBezTo>
                  <a:moveTo>
                    <a:pt x="8" y="143"/>
                  </a:moveTo>
                  <a:cubicBezTo>
                    <a:pt x="5" y="198"/>
                    <a:pt x="5" y="198"/>
                    <a:pt x="5" y="198"/>
                  </a:cubicBezTo>
                  <a:cubicBezTo>
                    <a:pt x="6" y="198"/>
                    <a:pt x="6" y="198"/>
                    <a:pt x="6" y="198"/>
                  </a:cubicBezTo>
                  <a:cubicBezTo>
                    <a:pt x="9" y="144"/>
                    <a:pt x="9" y="144"/>
                    <a:pt x="9" y="144"/>
                  </a:cubicBezTo>
                  <a:cubicBezTo>
                    <a:pt x="8" y="143"/>
                    <a:pt x="8" y="143"/>
                    <a:pt x="8" y="143"/>
                  </a:cubicBezTo>
                  <a:moveTo>
                    <a:pt x="21" y="95"/>
                  </a:moveTo>
                  <a:cubicBezTo>
                    <a:pt x="20" y="97"/>
                    <a:pt x="20" y="97"/>
                    <a:pt x="20" y="97"/>
                  </a:cubicBezTo>
                  <a:cubicBezTo>
                    <a:pt x="27" y="216"/>
                    <a:pt x="27" y="216"/>
                    <a:pt x="27" y="216"/>
                  </a:cubicBezTo>
                  <a:cubicBezTo>
                    <a:pt x="27" y="216"/>
                    <a:pt x="27" y="216"/>
                    <a:pt x="27" y="216"/>
                  </a:cubicBezTo>
                  <a:cubicBezTo>
                    <a:pt x="21" y="95"/>
                    <a:pt x="21" y="95"/>
                    <a:pt x="21" y="95"/>
                  </a:cubicBezTo>
                  <a:moveTo>
                    <a:pt x="15" y="0"/>
                  </a:moveTo>
                  <a:cubicBezTo>
                    <a:pt x="9" y="118"/>
                    <a:pt x="9" y="118"/>
                    <a:pt x="9" y="118"/>
                  </a:cubicBezTo>
                  <a:cubicBezTo>
                    <a:pt x="10" y="118"/>
                    <a:pt x="10" y="118"/>
                    <a:pt x="10" y="118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9" y="76"/>
                    <a:pt x="19" y="76"/>
                    <a:pt x="19" y="76"/>
                  </a:cubicBezTo>
                  <a:cubicBezTo>
                    <a:pt x="20" y="75"/>
                    <a:pt x="20" y="75"/>
                    <a:pt x="20" y="75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2"/>
                    <a:pt x="16" y="1"/>
                    <a:pt x="15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2" name="Freeform 47"/>
            <p:cNvSpPr>
              <a:spLocks/>
            </p:cNvSpPr>
            <p:nvPr/>
          </p:nvSpPr>
          <p:spPr bwMode="gray">
            <a:xfrm>
              <a:off x="11285538" y="3771900"/>
              <a:ext cx="3175" cy="74612"/>
            </a:xfrm>
            <a:custGeom>
              <a:avLst/>
              <a:gdLst>
                <a:gd name="T0" fmla="*/ 0 w 1"/>
                <a:gd name="T1" fmla="*/ 0 h 24"/>
                <a:gd name="T2" fmla="*/ 0 w 1"/>
                <a:gd name="T3" fmla="*/ 0 h 24"/>
                <a:gd name="T4" fmla="*/ 1 w 1"/>
                <a:gd name="T5" fmla="*/ 24 h 24"/>
                <a:gd name="T6" fmla="*/ 1 w 1"/>
                <a:gd name="T7" fmla="*/ 24 h 24"/>
                <a:gd name="T8" fmla="*/ 0 w 1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2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3" name="Freeform 48"/>
            <p:cNvSpPr>
              <a:spLocks/>
            </p:cNvSpPr>
            <p:nvPr/>
          </p:nvSpPr>
          <p:spPr bwMode="gray">
            <a:xfrm>
              <a:off x="11280775" y="3717925"/>
              <a:ext cx="4762" cy="53975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0 h 17"/>
                <a:gd name="T4" fmla="*/ 1 w 1"/>
                <a:gd name="T5" fmla="*/ 17 h 17"/>
                <a:gd name="T6" fmla="*/ 1 w 1"/>
                <a:gd name="T7" fmla="*/ 17 h 17"/>
                <a:gd name="T8" fmla="*/ 0 w 1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4" name="Freeform 49"/>
            <p:cNvSpPr>
              <a:spLocks/>
            </p:cNvSpPr>
            <p:nvPr/>
          </p:nvSpPr>
          <p:spPr bwMode="gray">
            <a:xfrm>
              <a:off x="11295063" y="3932238"/>
              <a:ext cx="0" cy="25400"/>
            </a:xfrm>
            <a:custGeom>
              <a:avLst/>
              <a:gdLst>
                <a:gd name="T0" fmla="*/ 0 h 16"/>
                <a:gd name="T1" fmla="*/ 0 h 16"/>
                <a:gd name="T2" fmla="*/ 16 h 16"/>
                <a:gd name="T3" fmla="*/ 0 h 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6">
                  <a:moveTo>
                    <a:pt x="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5" name="Freeform 50"/>
            <p:cNvSpPr>
              <a:spLocks/>
            </p:cNvSpPr>
            <p:nvPr/>
          </p:nvSpPr>
          <p:spPr bwMode="gray">
            <a:xfrm>
              <a:off x="11295063" y="3932238"/>
              <a:ext cx="0" cy="25400"/>
            </a:xfrm>
            <a:custGeom>
              <a:avLst/>
              <a:gdLst>
                <a:gd name="T0" fmla="*/ 0 h 16"/>
                <a:gd name="T1" fmla="*/ 0 h 16"/>
                <a:gd name="T2" fmla="*/ 16 h 16"/>
                <a:gd name="T3" fmla="*/ 0 h 16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6">
                  <a:moveTo>
                    <a:pt x="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6" name="Freeform 51"/>
            <p:cNvSpPr>
              <a:spLocks/>
            </p:cNvSpPr>
            <p:nvPr/>
          </p:nvSpPr>
          <p:spPr bwMode="gray">
            <a:xfrm>
              <a:off x="11177588" y="3771900"/>
              <a:ext cx="123825" cy="327025"/>
            </a:xfrm>
            <a:custGeom>
              <a:avLst/>
              <a:gdLst>
                <a:gd name="T0" fmla="*/ 32 w 37"/>
                <a:gd name="T1" fmla="*/ 0 h 104"/>
                <a:gd name="T2" fmla="*/ 4 w 37"/>
                <a:gd name="T3" fmla="*/ 59 h 104"/>
                <a:gd name="T4" fmla="*/ 19 w 37"/>
                <a:gd name="T5" fmla="*/ 71 h 104"/>
                <a:gd name="T6" fmla="*/ 4 w 37"/>
                <a:gd name="T7" fmla="*/ 87 h 104"/>
                <a:gd name="T8" fmla="*/ 1 w 37"/>
                <a:gd name="T9" fmla="*/ 84 h 104"/>
                <a:gd name="T10" fmla="*/ 0 w 37"/>
                <a:gd name="T11" fmla="*/ 103 h 104"/>
                <a:gd name="T12" fmla="*/ 18 w 37"/>
                <a:gd name="T13" fmla="*/ 104 h 104"/>
                <a:gd name="T14" fmla="*/ 37 w 37"/>
                <a:gd name="T15" fmla="*/ 103 h 104"/>
                <a:gd name="T16" fmla="*/ 35 w 37"/>
                <a:gd name="T17" fmla="*/ 59 h 104"/>
                <a:gd name="T18" fmla="*/ 35 w 37"/>
                <a:gd name="T19" fmla="*/ 51 h 104"/>
                <a:gd name="T20" fmla="*/ 33 w 37"/>
                <a:gd name="T21" fmla="*/ 53 h 104"/>
                <a:gd name="T22" fmla="*/ 17 w 37"/>
                <a:gd name="T23" fmla="*/ 37 h 104"/>
                <a:gd name="T24" fmla="*/ 33 w 37"/>
                <a:gd name="T25" fmla="*/ 24 h 104"/>
                <a:gd name="T26" fmla="*/ 32 w 37"/>
                <a:gd name="T2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7" h="104">
                  <a:moveTo>
                    <a:pt x="32" y="0"/>
                  </a:moveTo>
                  <a:cubicBezTo>
                    <a:pt x="24" y="21"/>
                    <a:pt x="15" y="40"/>
                    <a:pt x="4" y="59"/>
                  </a:cubicBezTo>
                  <a:cubicBezTo>
                    <a:pt x="19" y="71"/>
                    <a:pt x="19" y="71"/>
                    <a:pt x="19" y="71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1" y="84"/>
                    <a:pt x="1" y="84"/>
                    <a:pt x="1" y="84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6" y="104"/>
                    <a:pt x="12" y="104"/>
                    <a:pt x="18" y="104"/>
                  </a:cubicBezTo>
                  <a:cubicBezTo>
                    <a:pt x="25" y="104"/>
                    <a:pt x="31" y="104"/>
                    <a:pt x="37" y="103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33" y="24"/>
                    <a:pt x="33" y="24"/>
                    <a:pt x="33" y="24"/>
                  </a:cubicBezTo>
                  <a:cubicBezTo>
                    <a:pt x="32" y="0"/>
                    <a:pt x="32" y="0"/>
                    <a:pt x="32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7" name="Freeform 52"/>
            <p:cNvSpPr>
              <a:spLocks/>
            </p:cNvSpPr>
            <p:nvPr/>
          </p:nvSpPr>
          <p:spPr bwMode="gray">
            <a:xfrm>
              <a:off x="11187113" y="3003550"/>
              <a:ext cx="98425" cy="954087"/>
            </a:xfrm>
            <a:custGeom>
              <a:avLst/>
              <a:gdLst>
                <a:gd name="T0" fmla="*/ 16 w 29"/>
                <a:gd name="T1" fmla="*/ 0 h 303"/>
                <a:gd name="T2" fmla="*/ 10 w 29"/>
                <a:gd name="T3" fmla="*/ 104 h 303"/>
                <a:gd name="T4" fmla="*/ 21 w 29"/>
                <a:gd name="T5" fmla="*/ 112 h 303"/>
                <a:gd name="T6" fmla="*/ 10 w 29"/>
                <a:gd name="T7" fmla="*/ 132 h 303"/>
                <a:gd name="T8" fmla="*/ 9 w 29"/>
                <a:gd name="T9" fmla="*/ 130 h 303"/>
                <a:gd name="T10" fmla="*/ 6 w 29"/>
                <a:gd name="T11" fmla="*/ 184 h 303"/>
                <a:gd name="T12" fmla="*/ 21 w 29"/>
                <a:gd name="T13" fmla="*/ 196 h 303"/>
                <a:gd name="T14" fmla="*/ 6 w 29"/>
                <a:gd name="T15" fmla="*/ 212 h 303"/>
                <a:gd name="T16" fmla="*/ 5 w 29"/>
                <a:gd name="T17" fmla="*/ 211 h 303"/>
                <a:gd name="T18" fmla="*/ 0 w 29"/>
                <a:gd name="T19" fmla="*/ 302 h 303"/>
                <a:gd name="T20" fmla="*/ 1 w 29"/>
                <a:gd name="T21" fmla="*/ 303 h 303"/>
                <a:gd name="T22" fmla="*/ 29 w 29"/>
                <a:gd name="T23" fmla="*/ 244 h 303"/>
                <a:gd name="T24" fmla="*/ 28 w 29"/>
                <a:gd name="T25" fmla="*/ 227 h 303"/>
                <a:gd name="T26" fmla="*/ 25 w 29"/>
                <a:gd name="T27" fmla="*/ 231 h 303"/>
                <a:gd name="T28" fmla="*/ 9 w 29"/>
                <a:gd name="T29" fmla="*/ 216 h 303"/>
                <a:gd name="T30" fmla="*/ 27 w 29"/>
                <a:gd name="T31" fmla="*/ 202 h 303"/>
                <a:gd name="T32" fmla="*/ 20 w 29"/>
                <a:gd name="T33" fmla="*/ 83 h 303"/>
                <a:gd name="T34" fmla="*/ 20 w 29"/>
                <a:gd name="T35" fmla="*/ 83 h 303"/>
                <a:gd name="T36" fmla="*/ 16 w 29"/>
                <a:gd name="T37" fmla="*/ 65 h 303"/>
                <a:gd name="T38" fmla="*/ 19 w 29"/>
                <a:gd name="T39" fmla="*/ 62 h 303"/>
                <a:gd name="T40" fmla="*/ 16 w 29"/>
                <a:gd name="T41" fmla="*/ 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9" h="303">
                  <a:moveTo>
                    <a:pt x="16" y="0"/>
                  </a:moveTo>
                  <a:cubicBezTo>
                    <a:pt x="10" y="104"/>
                    <a:pt x="10" y="104"/>
                    <a:pt x="10" y="104"/>
                  </a:cubicBezTo>
                  <a:cubicBezTo>
                    <a:pt x="21" y="112"/>
                    <a:pt x="21" y="112"/>
                    <a:pt x="21" y="112"/>
                  </a:cubicBezTo>
                  <a:cubicBezTo>
                    <a:pt x="10" y="132"/>
                    <a:pt x="10" y="132"/>
                    <a:pt x="10" y="132"/>
                  </a:cubicBezTo>
                  <a:cubicBezTo>
                    <a:pt x="9" y="130"/>
                    <a:pt x="9" y="130"/>
                    <a:pt x="9" y="130"/>
                  </a:cubicBezTo>
                  <a:cubicBezTo>
                    <a:pt x="6" y="184"/>
                    <a:pt x="6" y="184"/>
                    <a:pt x="6" y="184"/>
                  </a:cubicBezTo>
                  <a:cubicBezTo>
                    <a:pt x="21" y="196"/>
                    <a:pt x="21" y="196"/>
                    <a:pt x="21" y="196"/>
                  </a:cubicBezTo>
                  <a:cubicBezTo>
                    <a:pt x="6" y="212"/>
                    <a:pt x="6" y="212"/>
                    <a:pt x="6" y="212"/>
                  </a:cubicBezTo>
                  <a:cubicBezTo>
                    <a:pt x="5" y="211"/>
                    <a:pt x="5" y="211"/>
                    <a:pt x="5" y="211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1" y="303"/>
                    <a:pt x="1" y="303"/>
                    <a:pt x="1" y="303"/>
                  </a:cubicBezTo>
                  <a:cubicBezTo>
                    <a:pt x="12" y="284"/>
                    <a:pt x="21" y="265"/>
                    <a:pt x="29" y="244"/>
                  </a:cubicBezTo>
                  <a:cubicBezTo>
                    <a:pt x="28" y="227"/>
                    <a:pt x="28" y="227"/>
                    <a:pt x="28" y="227"/>
                  </a:cubicBezTo>
                  <a:cubicBezTo>
                    <a:pt x="25" y="231"/>
                    <a:pt x="25" y="231"/>
                    <a:pt x="25" y="231"/>
                  </a:cubicBezTo>
                  <a:cubicBezTo>
                    <a:pt x="9" y="216"/>
                    <a:pt x="9" y="216"/>
                    <a:pt x="9" y="216"/>
                  </a:cubicBezTo>
                  <a:cubicBezTo>
                    <a:pt x="27" y="202"/>
                    <a:pt x="27" y="202"/>
                    <a:pt x="27" y="202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20" y="83"/>
                    <a:pt x="20" y="83"/>
                    <a:pt x="20" y="83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16" y="0"/>
                    <a:pt x="16" y="0"/>
                    <a:pt x="16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8" name="Freeform 53"/>
            <p:cNvSpPr>
              <a:spLocks/>
            </p:cNvSpPr>
            <p:nvPr/>
          </p:nvSpPr>
          <p:spPr bwMode="gray">
            <a:xfrm>
              <a:off x="11156950" y="3957638"/>
              <a:ext cx="84137" cy="87312"/>
            </a:xfrm>
            <a:custGeom>
              <a:avLst/>
              <a:gdLst>
                <a:gd name="T0" fmla="*/ 10 w 25"/>
                <a:gd name="T1" fmla="*/ 0 h 28"/>
                <a:gd name="T2" fmla="*/ 0 w 25"/>
                <a:gd name="T3" fmla="*/ 16 h 28"/>
                <a:gd name="T4" fmla="*/ 7 w 25"/>
                <a:gd name="T5" fmla="*/ 25 h 28"/>
                <a:gd name="T6" fmla="*/ 10 w 25"/>
                <a:gd name="T7" fmla="*/ 28 h 28"/>
                <a:gd name="T8" fmla="*/ 25 w 25"/>
                <a:gd name="T9" fmla="*/ 12 h 28"/>
                <a:gd name="T10" fmla="*/ 10 w 25"/>
                <a:gd name="T11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8">
                  <a:moveTo>
                    <a:pt x="10" y="0"/>
                  </a:moveTo>
                  <a:cubicBezTo>
                    <a:pt x="6" y="5"/>
                    <a:pt x="3" y="10"/>
                    <a:pt x="0" y="16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10" y="28"/>
                    <a:pt x="10" y="28"/>
                    <a:pt x="10" y="28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59" name="Freeform 54"/>
            <p:cNvSpPr>
              <a:spLocks/>
            </p:cNvSpPr>
            <p:nvPr/>
          </p:nvSpPr>
          <p:spPr bwMode="gray">
            <a:xfrm>
              <a:off x="10936288" y="3759200"/>
              <a:ext cx="254000" cy="247650"/>
            </a:xfrm>
            <a:custGeom>
              <a:avLst/>
              <a:gdLst>
                <a:gd name="T0" fmla="*/ 0 w 76"/>
                <a:gd name="T1" fmla="*/ 0 h 79"/>
                <a:gd name="T2" fmla="*/ 66 w 76"/>
                <a:gd name="T3" fmla="*/ 79 h 79"/>
                <a:gd name="T4" fmla="*/ 76 w 76"/>
                <a:gd name="T5" fmla="*/ 63 h 79"/>
                <a:gd name="T6" fmla="*/ 75 w 76"/>
                <a:gd name="T7" fmla="*/ 62 h 79"/>
                <a:gd name="T8" fmla="*/ 75 w 76"/>
                <a:gd name="T9" fmla="*/ 62 h 79"/>
                <a:gd name="T10" fmla="*/ 0 w 76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" h="79">
                  <a:moveTo>
                    <a:pt x="0" y="0"/>
                  </a:moveTo>
                  <a:cubicBezTo>
                    <a:pt x="66" y="79"/>
                    <a:pt x="66" y="79"/>
                    <a:pt x="66" y="79"/>
                  </a:cubicBezTo>
                  <a:cubicBezTo>
                    <a:pt x="69" y="73"/>
                    <a:pt x="72" y="68"/>
                    <a:pt x="76" y="63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75" y="62"/>
                    <a:pt x="75" y="62"/>
                    <a:pt x="75" y="6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0" name="Freeform 55"/>
            <p:cNvSpPr>
              <a:spLocks/>
            </p:cNvSpPr>
            <p:nvPr/>
          </p:nvSpPr>
          <p:spPr bwMode="gray">
            <a:xfrm>
              <a:off x="10990263" y="3419475"/>
              <a:ext cx="268287" cy="250825"/>
            </a:xfrm>
            <a:custGeom>
              <a:avLst/>
              <a:gdLst>
                <a:gd name="T0" fmla="*/ 0 w 169"/>
                <a:gd name="T1" fmla="*/ 0 h 158"/>
                <a:gd name="T2" fmla="*/ 133 w 169"/>
                <a:gd name="T3" fmla="*/ 154 h 158"/>
                <a:gd name="T4" fmla="*/ 135 w 169"/>
                <a:gd name="T5" fmla="*/ 156 h 158"/>
                <a:gd name="T6" fmla="*/ 137 w 169"/>
                <a:gd name="T7" fmla="*/ 158 h 158"/>
                <a:gd name="T8" fmla="*/ 169 w 169"/>
                <a:gd name="T9" fmla="*/ 127 h 158"/>
                <a:gd name="T10" fmla="*/ 137 w 169"/>
                <a:gd name="T11" fmla="*/ 103 h 158"/>
                <a:gd name="T12" fmla="*/ 135 w 169"/>
                <a:gd name="T13" fmla="*/ 103 h 158"/>
                <a:gd name="T14" fmla="*/ 0 w 169"/>
                <a:gd name="T1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" h="158">
                  <a:moveTo>
                    <a:pt x="0" y="0"/>
                  </a:moveTo>
                  <a:lnTo>
                    <a:pt x="133" y="154"/>
                  </a:lnTo>
                  <a:lnTo>
                    <a:pt x="135" y="156"/>
                  </a:lnTo>
                  <a:lnTo>
                    <a:pt x="137" y="158"/>
                  </a:lnTo>
                  <a:lnTo>
                    <a:pt x="169" y="127"/>
                  </a:lnTo>
                  <a:lnTo>
                    <a:pt x="137" y="103"/>
                  </a:lnTo>
                  <a:lnTo>
                    <a:pt x="135" y="10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1" name="Freeform 56"/>
            <p:cNvSpPr>
              <a:spLocks/>
            </p:cNvSpPr>
            <p:nvPr/>
          </p:nvSpPr>
          <p:spPr bwMode="gray">
            <a:xfrm>
              <a:off x="10990263" y="3419475"/>
              <a:ext cx="268287" cy="250825"/>
            </a:xfrm>
            <a:custGeom>
              <a:avLst/>
              <a:gdLst>
                <a:gd name="T0" fmla="*/ 0 w 169"/>
                <a:gd name="T1" fmla="*/ 0 h 158"/>
                <a:gd name="T2" fmla="*/ 133 w 169"/>
                <a:gd name="T3" fmla="*/ 154 h 158"/>
                <a:gd name="T4" fmla="*/ 135 w 169"/>
                <a:gd name="T5" fmla="*/ 156 h 158"/>
                <a:gd name="T6" fmla="*/ 137 w 169"/>
                <a:gd name="T7" fmla="*/ 158 h 158"/>
                <a:gd name="T8" fmla="*/ 169 w 169"/>
                <a:gd name="T9" fmla="*/ 127 h 158"/>
                <a:gd name="T10" fmla="*/ 137 w 169"/>
                <a:gd name="T11" fmla="*/ 103 h 158"/>
                <a:gd name="T12" fmla="*/ 135 w 169"/>
                <a:gd name="T13" fmla="*/ 103 h 158"/>
                <a:gd name="T14" fmla="*/ 0 w 169"/>
                <a:gd name="T15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9" h="158">
                  <a:moveTo>
                    <a:pt x="0" y="0"/>
                  </a:moveTo>
                  <a:lnTo>
                    <a:pt x="133" y="154"/>
                  </a:lnTo>
                  <a:lnTo>
                    <a:pt x="135" y="156"/>
                  </a:lnTo>
                  <a:lnTo>
                    <a:pt x="137" y="158"/>
                  </a:lnTo>
                  <a:lnTo>
                    <a:pt x="169" y="127"/>
                  </a:lnTo>
                  <a:lnTo>
                    <a:pt x="137" y="103"/>
                  </a:lnTo>
                  <a:lnTo>
                    <a:pt x="135" y="10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2" name="Freeform 57"/>
            <p:cNvSpPr>
              <a:spLocks/>
            </p:cNvSpPr>
            <p:nvPr/>
          </p:nvSpPr>
          <p:spPr bwMode="gray">
            <a:xfrm>
              <a:off x="11050588" y="3208338"/>
              <a:ext cx="207962" cy="211137"/>
            </a:xfrm>
            <a:custGeom>
              <a:avLst/>
              <a:gdLst>
                <a:gd name="T0" fmla="*/ 0 w 131"/>
                <a:gd name="T1" fmla="*/ 0 h 133"/>
                <a:gd name="T2" fmla="*/ 103 w 131"/>
                <a:gd name="T3" fmla="*/ 127 h 133"/>
                <a:gd name="T4" fmla="*/ 105 w 131"/>
                <a:gd name="T5" fmla="*/ 129 h 133"/>
                <a:gd name="T6" fmla="*/ 107 w 131"/>
                <a:gd name="T7" fmla="*/ 133 h 133"/>
                <a:gd name="T8" fmla="*/ 131 w 131"/>
                <a:gd name="T9" fmla="*/ 93 h 133"/>
                <a:gd name="T10" fmla="*/ 107 w 131"/>
                <a:gd name="T11" fmla="*/ 77 h 133"/>
                <a:gd name="T12" fmla="*/ 105 w 131"/>
                <a:gd name="T13" fmla="*/ 77 h 133"/>
                <a:gd name="T14" fmla="*/ 0 w 131"/>
                <a:gd name="T1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133">
                  <a:moveTo>
                    <a:pt x="0" y="0"/>
                  </a:moveTo>
                  <a:lnTo>
                    <a:pt x="103" y="127"/>
                  </a:lnTo>
                  <a:lnTo>
                    <a:pt x="105" y="129"/>
                  </a:lnTo>
                  <a:lnTo>
                    <a:pt x="107" y="133"/>
                  </a:lnTo>
                  <a:lnTo>
                    <a:pt x="131" y="93"/>
                  </a:lnTo>
                  <a:lnTo>
                    <a:pt x="107" y="77"/>
                  </a:lnTo>
                  <a:lnTo>
                    <a:pt x="105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3" name="Freeform 58"/>
            <p:cNvSpPr>
              <a:spLocks/>
            </p:cNvSpPr>
            <p:nvPr/>
          </p:nvSpPr>
          <p:spPr bwMode="gray">
            <a:xfrm>
              <a:off x="11050588" y="3208338"/>
              <a:ext cx="207962" cy="211137"/>
            </a:xfrm>
            <a:custGeom>
              <a:avLst/>
              <a:gdLst>
                <a:gd name="T0" fmla="*/ 0 w 131"/>
                <a:gd name="T1" fmla="*/ 0 h 133"/>
                <a:gd name="T2" fmla="*/ 103 w 131"/>
                <a:gd name="T3" fmla="*/ 127 h 133"/>
                <a:gd name="T4" fmla="*/ 105 w 131"/>
                <a:gd name="T5" fmla="*/ 129 h 133"/>
                <a:gd name="T6" fmla="*/ 107 w 131"/>
                <a:gd name="T7" fmla="*/ 133 h 133"/>
                <a:gd name="T8" fmla="*/ 131 w 131"/>
                <a:gd name="T9" fmla="*/ 93 h 133"/>
                <a:gd name="T10" fmla="*/ 107 w 131"/>
                <a:gd name="T11" fmla="*/ 77 h 133"/>
                <a:gd name="T12" fmla="*/ 105 w 131"/>
                <a:gd name="T13" fmla="*/ 77 h 133"/>
                <a:gd name="T14" fmla="*/ 0 w 131"/>
                <a:gd name="T15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1" h="133">
                  <a:moveTo>
                    <a:pt x="0" y="0"/>
                  </a:moveTo>
                  <a:lnTo>
                    <a:pt x="103" y="127"/>
                  </a:lnTo>
                  <a:lnTo>
                    <a:pt x="105" y="129"/>
                  </a:lnTo>
                  <a:lnTo>
                    <a:pt x="107" y="133"/>
                  </a:lnTo>
                  <a:lnTo>
                    <a:pt x="131" y="93"/>
                  </a:lnTo>
                  <a:lnTo>
                    <a:pt x="107" y="77"/>
                  </a:lnTo>
                  <a:lnTo>
                    <a:pt x="105" y="7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4" name="Freeform 59"/>
            <p:cNvSpPr>
              <a:spLocks/>
            </p:cNvSpPr>
            <p:nvPr/>
          </p:nvSpPr>
          <p:spPr bwMode="gray">
            <a:xfrm>
              <a:off x="11234738" y="3733800"/>
              <a:ext cx="220662" cy="204787"/>
            </a:xfrm>
            <a:custGeom>
              <a:avLst/>
              <a:gdLst>
                <a:gd name="T0" fmla="*/ 60 w 66"/>
                <a:gd name="T1" fmla="*/ 0 h 65"/>
                <a:gd name="T2" fmla="*/ 16 w 66"/>
                <a:gd name="T3" fmla="*/ 36 h 65"/>
                <a:gd name="T4" fmla="*/ 16 w 66"/>
                <a:gd name="T5" fmla="*/ 36 h 65"/>
                <a:gd name="T6" fmla="*/ 0 w 66"/>
                <a:gd name="T7" fmla="*/ 49 h 65"/>
                <a:gd name="T8" fmla="*/ 16 w 66"/>
                <a:gd name="T9" fmla="*/ 65 h 65"/>
                <a:gd name="T10" fmla="*/ 18 w 66"/>
                <a:gd name="T11" fmla="*/ 63 h 65"/>
                <a:gd name="T12" fmla="*/ 18 w 66"/>
                <a:gd name="T13" fmla="*/ 63 h 65"/>
                <a:gd name="T14" fmla="*/ 66 w 66"/>
                <a:gd name="T15" fmla="*/ 5 h 65"/>
                <a:gd name="T16" fmla="*/ 60 w 66"/>
                <a:gd name="T17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65">
                  <a:moveTo>
                    <a:pt x="60" y="0"/>
                  </a:moveTo>
                  <a:cubicBezTo>
                    <a:pt x="16" y="36"/>
                    <a:pt x="16" y="36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6" y="65"/>
                    <a:pt x="16" y="65"/>
                    <a:pt x="16" y="65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18" y="63"/>
                    <a:pt x="18" y="63"/>
                    <a:pt x="18" y="63"/>
                  </a:cubicBezTo>
                  <a:cubicBezTo>
                    <a:pt x="66" y="5"/>
                    <a:pt x="66" y="5"/>
                    <a:pt x="66" y="5"/>
                  </a:cubicBezTo>
                  <a:cubicBezTo>
                    <a:pt x="64" y="3"/>
                    <a:pt x="62" y="1"/>
                    <a:pt x="60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5" name="Freeform 60"/>
            <p:cNvSpPr>
              <a:spLocks/>
            </p:cNvSpPr>
            <p:nvPr/>
          </p:nvSpPr>
          <p:spPr bwMode="gray">
            <a:xfrm>
              <a:off x="11436350" y="3651250"/>
              <a:ext cx="103187" cy="98425"/>
            </a:xfrm>
            <a:custGeom>
              <a:avLst/>
              <a:gdLst>
                <a:gd name="T0" fmla="*/ 31 w 31"/>
                <a:gd name="T1" fmla="*/ 0 h 31"/>
                <a:gd name="T2" fmla="*/ 0 w 31"/>
                <a:gd name="T3" fmla="*/ 26 h 31"/>
                <a:gd name="T4" fmla="*/ 6 w 31"/>
                <a:gd name="T5" fmla="*/ 31 h 31"/>
                <a:gd name="T6" fmla="*/ 31 w 31"/>
                <a:gd name="T7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31">
                  <a:moveTo>
                    <a:pt x="31" y="0"/>
                  </a:moveTo>
                  <a:cubicBezTo>
                    <a:pt x="0" y="26"/>
                    <a:pt x="0" y="26"/>
                    <a:pt x="0" y="26"/>
                  </a:cubicBezTo>
                  <a:cubicBezTo>
                    <a:pt x="2" y="27"/>
                    <a:pt x="4" y="29"/>
                    <a:pt x="6" y="31"/>
                  </a:cubicBezTo>
                  <a:cubicBezTo>
                    <a:pt x="31" y="0"/>
                    <a:pt x="31" y="0"/>
                    <a:pt x="31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6" name="Freeform 61"/>
            <p:cNvSpPr>
              <a:spLocks/>
            </p:cNvSpPr>
            <p:nvPr/>
          </p:nvSpPr>
          <p:spPr bwMode="gray">
            <a:xfrm>
              <a:off x="11315700" y="3635375"/>
              <a:ext cx="26987" cy="44450"/>
            </a:xfrm>
            <a:custGeom>
              <a:avLst/>
              <a:gdLst>
                <a:gd name="T0" fmla="*/ 3 w 8"/>
                <a:gd name="T1" fmla="*/ 0 h 14"/>
                <a:gd name="T2" fmla="*/ 0 w 8"/>
                <a:gd name="T3" fmla="*/ 14 h 14"/>
                <a:gd name="T4" fmla="*/ 8 w 8"/>
                <a:gd name="T5" fmla="*/ 4 h 14"/>
                <a:gd name="T6" fmla="*/ 3 w 8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4">
                  <a:moveTo>
                    <a:pt x="3" y="0"/>
                  </a:moveTo>
                  <a:cubicBezTo>
                    <a:pt x="2" y="4"/>
                    <a:pt x="1" y="9"/>
                    <a:pt x="0" y="1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6" y="3"/>
                    <a:pt x="5" y="1"/>
                    <a:pt x="3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7" name="Freeform 62"/>
            <p:cNvSpPr>
              <a:spLocks/>
            </p:cNvSpPr>
            <p:nvPr/>
          </p:nvSpPr>
          <p:spPr bwMode="gray">
            <a:xfrm>
              <a:off x="11325225" y="3478213"/>
              <a:ext cx="160337" cy="169862"/>
            </a:xfrm>
            <a:custGeom>
              <a:avLst/>
              <a:gdLst>
                <a:gd name="T0" fmla="*/ 48 w 48"/>
                <a:gd name="T1" fmla="*/ 0 h 54"/>
                <a:gd name="T2" fmla="*/ 3 w 48"/>
                <a:gd name="T3" fmla="*/ 37 h 54"/>
                <a:gd name="T4" fmla="*/ 0 w 48"/>
                <a:gd name="T5" fmla="*/ 50 h 54"/>
                <a:gd name="T6" fmla="*/ 5 w 48"/>
                <a:gd name="T7" fmla="*/ 54 h 54"/>
                <a:gd name="T8" fmla="*/ 48 w 48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54">
                  <a:moveTo>
                    <a:pt x="48" y="0"/>
                  </a:moveTo>
                  <a:cubicBezTo>
                    <a:pt x="3" y="37"/>
                    <a:pt x="3" y="37"/>
                    <a:pt x="3" y="37"/>
                  </a:cubicBezTo>
                  <a:cubicBezTo>
                    <a:pt x="2" y="41"/>
                    <a:pt x="1" y="46"/>
                    <a:pt x="0" y="50"/>
                  </a:cubicBezTo>
                  <a:cubicBezTo>
                    <a:pt x="2" y="51"/>
                    <a:pt x="3" y="53"/>
                    <a:pt x="5" y="54"/>
                  </a:cubicBezTo>
                  <a:cubicBezTo>
                    <a:pt x="48" y="0"/>
                    <a:pt x="48" y="0"/>
                    <a:pt x="48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8" name="Freeform 63"/>
            <p:cNvSpPr>
              <a:spLocks/>
            </p:cNvSpPr>
            <p:nvPr/>
          </p:nvSpPr>
          <p:spPr bwMode="gray">
            <a:xfrm>
              <a:off x="11217275" y="3595688"/>
              <a:ext cx="117475" cy="134937"/>
            </a:xfrm>
            <a:custGeom>
              <a:avLst/>
              <a:gdLst>
                <a:gd name="T0" fmla="*/ 35 w 35"/>
                <a:gd name="T1" fmla="*/ 0 h 43"/>
                <a:gd name="T2" fmla="*/ 18 w 35"/>
                <a:gd name="T3" fmla="*/ 14 h 43"/>
                <a:gd name="T4" fmla="*/ 18 w 35"/>
                <a:gd name="T5" fmla="*/ 14 h 43"/>
                <a:gd name="T6" fmla="*/ 0 w 35"/>
                <a:gd name="T7" fmla="*/ 28 h 43"/>
                <a:gd name="T8" fmla="*/ 16 w 35"/>
                <a:gd name="T9" fmla="*/ 43 h 43"/>
                <a:gd name="T10" fmla="*/ 19 w 35"/>
                <a:gd name="T11" fmla="*/ 39 h 43"/>
                <a:gd name="T12" fmla="*/ 19 w 35"/>
                <a:gd name="T13" fmla="*/ 39 h 43"/>
                <a:gd name="T14" fmla="*/ 29 w 35"/>
                <a:gd name="T15" fmla="*/ 27 h 43"/>
                <a:gd name="T16" fmla="*/ 32 w 35"/>
                <a:gd name="T17" fmla="*/ 13 h 43"/>
                <a:gd name="T18" fmla="*/ 35 w 35"/>
                <a:gd name="T1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43">
                  <a:moveTo>
                    <a:pt x="35" y="0"/>
                  </a:move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0" y="22"/>
                    <a:pt x="31" y="17"/>
                    <a:pt x="32" y="13"/>
                  </a:cubicBezTo>
                  <a:cubicBezTo>
                    <a:pt x="33" y="9"/>
                    <a:pt x="34" y="4"/>
                    <a:pt x="35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69" name="Freeform 64"/>
            <p:cNvSpPr>
              <a:spLocks/>
            </p:cNvSpPr>
            <p:nvPr/>
          </p:nvSpPr>
          <p:spPr bwMode="gray">
            <a:xfrm>
              <a:off x="11315700" y="3119438"/>
              <a:ext cx="42862" cy="53975"/>
            </a:xfrm>
            <a:custGeom>
              <a:avLst/>
              <a:gdLst>
                <a:gd name="T0" fmla="*/ 13 w 13"/>
                <a:gd name="T1" fmla="*/ 0 h 17"/>
                <a:gd name="T2" fmla="*/ 0 w 13"/>
                <a:gd name="T3" fmla="*/ 10 h 17"/>
                <a:gd name="T4" fmla="*/ 2 w 13"/>
                <a:gd name="T5" fmla="*/ 17 h 17"/>
                <a:gd name="T6" fmla="*/ 13 w 13"/>
                <a:gd name="T7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7">
                  <a:moveTo>
                    <a:pt x="13" y="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2"/>
                    <a:pt x="1" y="15"/>
                    <a:pt x="2" y="17"/>
                  </a:cubicBezTo>
                  <a:cubicBezTo>
                    <a:pt x="13" y="0"/>
                    <a:pt x="13" y="0"/>
                    <a:pt x="13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0" name="Freeform 65"/>
            <p:cNvSpPr>
              <a:spLocks/>
            </p:cNvSpPr>
            <p:nvPr/>
          </p:nvSpPr>
          <p:spPr bwMode="gray">
            <a:xfrm>
              <a:off x="11241088" y="3151188"/>
              <a:ext cx="80962" cy="112712"/>
            </a:xfrm>
            <a:custGeom>
              <a:avLst/>
              <a:gdLst>
                <a:gd name="T0" fmla="*/ 22 w 24"/>
                <a:gd name="T1" fmla="*/ 0 h 36"/>
                <a:gd name="T2" fmla="*/ 4 w 24"/>
                <a:gd name="T3" fmla="*/ 14 h 36"/>
                <a:gd name="T4" fmla="*/ 3 w 24"/>
                <a:gd name="T5" fmla="*/ 15 h 36"/>
                <a:gd name="T6" fmla="*/ 0 w 24"/>
                <a:gd name="T7" fmla="*/ 18 h 36"/>
                <a:gd name="T8" fmla="*/ 4 w 24"/>
                <a:gd name="T9" fmla="*/ 36 h 36"/>
                <a:gd name="T10" fmla="*/ 4 w 24"/>
                <a:gd name="T11" fmla="*/ 36 h 36"/>
                <a:gd name="T12" fmla="*/ 5 w 24"/>
                <a:gd name="T13" fmla="*/ 34 h 36"/>
                <a:gd name="T14" fmla="*/ 24 w 24"/>
                <a:gd name="T15" fmla="*/ 7 h 36"/>
                <a:gd name="T16" fmla="*/ 22 w 24"/>
                <a:gd name="T1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36">
                  <a:moveTo>
                    <a:pt x="22" y="0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5" y="34"/>
                    <a:pt x="5" y="34"/>
                    <a:pt x="5" y="34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3" y="5"/>
                    <a:pt x="22" y="2"/>
                    <a:pt x="22" y="0"/>
                  </a:cubicBezTo>
                </a:path>
              </a:pathLst>
            </a:custGeom>
            <a:solidFill>
              <a:srgbClr val="71A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1" name="Freeform 66"/>
            <p:cNvSpPr>
              <a:spLocks/>
            </p:cNvSpPr>
            <p:nvPr/>
          </p:nvSpPr>
          <p:spPr bwMode="gray">
            <a:xfrm>
              <a:off x="9136063" y="4791075"/>
              <a:ext cx="69850" cy="150812"/>
            </a:xfrm>
            <a:custGeom>
              <a:avLst/>
              <a:gdLst>
                <a:gd name="T0" fmla="*/ 19 w 21"/>
                <a:gd name="T1" fmla="*/ 0 h 48"/>
                <a:gd name="T2" fmla="*/ 10 w 21"/>
                <a:gd name="T3" fmla="*/ 1 h 48"/>
                <a:gd name="T4" fmla="*/ 2 w 21"/>
                <a:gd name="T5" fmla="*/ 0 h 48"/>
                <a:gd name="T6" fmla="*/ 0 w 21"/>
                <a:gd name="T7" fmla="*/ 48 h 48"/>
                <a:gd name="T8" fmla="*/ 21 w 21"/>
                <a:gd name="T9" fmla="*/ 48 h 48"/>
                <a:gd name="T10" fmla="*/ 19 w 21"/>
                <a:gd name="T11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48">
                  <a:moveTo>
                    <a:pt x="19" y="0"/>
                  </a:moveTo>
                  <a:cubicBezTo>
                    <a:pt x="16" y="0"/>
                    <a:pt x="13" y="1"/>
                    <a:pt x="10" y="1"/>
                  </a:cubicBezTo>
                  <a:cubicBezTo>
                    <a:pt x="8" y="1"/>
                    <a:pt x="5" y="0"/>
                    <a:pt x="2" y="0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21" y="48"/>
                    <a:pt x="21" y="48"/>
                    <a:pt x="21" y="48"/>
                  </a:cubicBezTo>
                  <a:cubicBezTo>
                    <a:pt x="19" y="0"/>
                    <a:pt x="19" y="0"/>
                    <a:pt x="19" y="0"/>
                  </a:cubicBezTo>
                </a:path>
              </a:pathLst>
            </a:custGeom>
            <a:solidFill>
              <a:srgbClr val="6987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2" name="Freeform 67"/>
            <p:cNvSpPr>
              <a:spLocks/>
            </p:cNvSpPr>
            <p:nvPr/>
          </p:nvSpPr>
          <p:spPr bwMode="gray">
            <a:xfrm>
              <a:off x="8974138" y="4186238"/>
              <a:ext cx="388937" cy="579437"/>
            </a:xfrm>
            <a:custGeom>
              <a:avLst/>
              <a:gdLst>
                <a:gd name="T0" fmla="*/ 58 w 116"/>
                <a:gd name="T1" fmla="*/ 0 h 184"/>
                <a:gd name="T2" fmla="*/ 0 w 116"/>
                <a:gd name="T3" fmla="*/ 134 h 184"/>
                <a:gd name="T4" fmla="*/ 28 w 116"/>
                <a:gd name="T5" fmla="*/ 184 h 184"/>
                <a:gd name="T6" fmla="*/ 50 w 116"/>
                <a:gd name="T7" fmla="*/ 165 h 184"/>
                <a:gd name="T8" fmla="*/ 14 w 116"/>
                <a:gd name="T9" fmla="*/ 124 h 184"/>
                <a:gd name="T10" fmla="*/ 52 w 116"/>
                <a:gd name="T11" fmla="*/ 155 h 184"/>
                <a:gd name="T12" fmla="*/ 53 w 116"/>
                <a:gd name="T13" fmla="*/ 123 h 184"/>
                <a:gd name="T14" fmla="*/ 23 w 116"/>
                <a:gd name="T15" fmla="*/ 87 h 184"/>
                <a:gd name="T16" fmla="*/ 54 w 116"/>
                <a:gd name="T17" fmla="*/ 111 h 184"/>
                <a:gd name="T18" fmla="*/ 55 w 116"/>
                <a:gd name="T19" fmla="*/ 79 h 184"/>
                <a:gd name="T20" fmla="*/ 42 w 116"/>
                <a:gd name="T21" fmla="*/ 61 h 184"/>
                <a:gd name="T22" fmla="*/ 56 w 116"/>
                <a:gd name="T23" fmla="*/ 69 h 184"/>
                <a:gd name="T24" fmla="*/ 58 w 116"/>
                <a:gd name="T25" fmla="*/ 13 h 184"/>
                <a:gd name="T26" fmla="*/ 62 w 116"/>
                <a:gd name="T27" fmla="*/ 88 h 184"/>
                <a:gd name="T28" fmla="*/ 81 w 116"/>
                <a:gd name="T29" fmla="*/ 75 h 184"/>
                <a:gd name="T30" fmla="*/ 63 w 116"/>
                <a:gd name="T31" fmla="*/ 97 h 184"/>
                <a:gd name="T32" fmla="*/ 64 w 116"/>
                <a:gd name="T33" fmla="*/ 121 h 184"/>
                <a:gd name="T34" fmla="*/ 91 w 116"/>
                <a:gd name="T35" fmla="*/ 100 h 184"/>
                <a:gd name="T36" fmla="*/ 64 w 116"/>
                <a:gd name="T37" fmla="*/ 131 h 184"/>
                <a:gd name="T38" fmla="*/ 65 w 116"/>
                <a:gd name="T39" fmla="*/ 153 h 184"/>
                <a:gd name="T40" fmla="*/ 116 w 116"/>
                <a:gd name="T41" fmla="*/ 118 h 184"/>
                <a:gd name="T42" fmla="*/ 58 w 116"/>
                <a:gd name="T43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6" h="184">
                  <a:moveTo>
                    <a:pt x="58" y="0"/>
                  </a:moveTo>
                  <a:cubicBezTo>
                    <a:pt x="58" y="0"/>
                    <a:pt x="0" y="88"/>
                    <a:pt x="0" y="134"/>
                  </a:cubicBezTo>
                  <a:cubicBezTo>
                    <a:pt x="0" y="155"/>
                    <a:pt x="11" y="174"/>
                    <a:pt x="28" y="184"/>
                  </a:cubicBezTo>
                  <a:cubicBezTo>
                    <a:pt x="36" y="178"/>
                    <a:pt x="43" y="171"/>
                    <a:pt x="50" y="165"/>
                  </a:cubicBezTo>
                  <a:cubicBezTo>
                    <a:pt x="14" y="124"/>
                    <a:pt x="14" y="124"/>
                    <a:pt x="14" y="124"/>
                  </a:cubicBezTo>
                  <a:cubicBezTo>
                    <a:pt x="52" y="155"/>
                    <a:pt x="52" y="155"/>
                    <a:pt x="52" y="155"/>
                  </a:cubicBezTo>
                  <a:cubicBezTo>
                    <a:pt x="53" y="123"/>
                    <a:pt x="53" y="123"/>
                    <a:pt x="53" y="123"/>
                  </a:cubicBezTo>
                  <a:cubicBezTo>
                    <a:pt x="23" y="87"/>
                    <a:pt x="23" y="87"/>
                    <a:pt x="23" y="87"/>
                  </a:cubicBezTo>
                  <a:cubicBezTo>
                    <a:pt x="54" y="111"/>
                    <a:pt x="54" y="111"/>
                    <a:pt x="54" y="111"/>
                  </a:cubicBezTo>
                  <a:cubicBezTo>
                    <a:pt x="55" y="79"/>
                    <a:pt x="55" y="79"/>
                    <a:pt x="55" y="79"/>
                  </a:cubicBezTo>
                  <a:cubicBezTo>
                    <a:pt x="42" y="61"/>
                    <a:pt x="42" y="61"/>
                    <a:pt x="42" y="6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58" y="13"/>
                    <a:pt x="58" y="13"/>
                    <a:pt x="58" y="13"/>
                  </a:cubicBezTo>
                  <a:cubicBezTo>
                    <a:pt x="62" y="88"/>
                    <a:pt x="62" y="88"/>
                    <a:pt x="62" y="88"/>
                  </a:cubicBezTo>
                  <a:cubicBezTo>
                    <a:pt x="81" y="75"/>
                    <a:pt x="81" y="75"/>
                    <a:pt x="81" y="75"/>
                  </a:cubicBezTo>
                  <a:cubicBezTo>
                    <a:pt x="63" y="97"/>
                    <a:pt x="63" y="97"/>
                    <a:pt x="63" y="97"/>
                  </a:cubicBezTo>
                  <a:cubicBezTo>
                    <a:pt x="64" y="121"/>
                    <a:pt x="64" y="121"/>
                    <a:pt x="64" y="121"/>
                  </a:cubicBezTo>
                  <a:cubicBezTo>
                    <a:pt x="91" y="100"/>
                    <a:pt x="91" y="100"/>
                    <a:pt x="91" y="100"/>
                  </a:cubicBezTo>
                  <a:cubicBezTo>
                    <a:pt x="64" y="131"/>
                    <a:pt x="64" y="131"/>
                    <a:pt x="64" y="131"/>
                  </a:cubicBezTo>
                  <a:cubicBezTo>
                    <a:pt x="65" y="153"/>
                    <a:pt x="65" y="153"/>
                    <a:pt x="65" y="153"/>
                  </a:cubicBezTo>
                  <a:cubicBezTo>
                    <a:pt x="81" y="141"/>
                    <a:pt x="98" y="129"/>
                    <a:pt x="116" y="118"/>
                  </a:cubicBezTo>
                  <a:cubicBezTo>
                    <a:pt x="106" y="70"/>
                    <a:pt x="58" y="0"/>
                    <a:pt x="58" y="0"/>
                  </a:cubicBezTo>
                </a:path>
              </a:pathLst>
            </a:custGeom>
            <a:solidFill>
              <a:srgbClr val="8FC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3" name="Freeform 68"/>
            <p:cNvSpPr>
              <a:spLocks noEditPoints="1"/>
            </p:cNvSpPr>
            <p:nvPr/>
          </p:nvSpPr>
          <p:spPr bwMode="gray">
            <a:xfrm>
              <a:off x="9067800" y="4557713"/>
              <a:ext cx="298450" cy="233362"/>
            </a:xfrm>
            <a:custGeom>
              <a:avLst/>
              <a:gdLst>
                <a:gd name="T0" fmla="*/ 22 w 89"/>
                <a:gd name="T1" fmla="*/ 47 h 74"/>
                <a:gd name="T2" fmla="*/ 0 w 89"/>
                <a:gd name="T3" fmla="*/ 66 h 74"/>
                <a:gd name="T4" fmla="*/ 22 w 89"/>
                <a:gd name="T5" fmla="*/ 74 h 74"/>
                <a:gd name="T6" fmla="*/ 23 w 89"/>
                <a:gd name="T7" fmla="*/ 48 h 74"/>
                <a:gd name="T8" fmla="*/ 22 w 89"/>
                <a:gd name="T9" fmla="*/ 47 h 74"/>
                <a:gd name="T10" fmla="*/ 88 w 89"/>
                <a:gd name="T11" fmla="*/ 0 h 74"/>
                <a:gd name="T12" fmla="*/ 37 w 89"/>
                <a:gd name="T13" fmla="*/ 35 h 74"/>
                <a:gd name="T14" fmla="*/ 38 w 89"/>
                <a:gd name="T15" fmla="*/ 49 h 74"/>
                <a:gd name="T16" fmla="*/ 72 w 89"/>
                <a:gd name="T17" fmla="*/ 21 h 74"/>
                <a:gd name="T18" fmla="*/ 38 w 89"/>
                <a:gd name="T19" fmla="*/ 59 h 74"/>
                <a:gd name="T20" fmla="*/ 39 w 89"/>
                <a:gd name="T21" fmla="*/ 74 h 74"/>
                <a:gd name="T22" fmla="*/ 89 w 89"/>
                <a:gd name="T23" fmla="*/ 16 h 74"/>
                <a:gd name="T24" fmla="*/ 88 w 89"/>
                <a:gd name="T2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74">
                  <a:moveTo>
                    <a:pt x="22" y="47"/>
                  </a:moveTo>
                  <a:cubicBezTo>
                    <a:pt x="15" y="53"/>
                    <a:pt x="8" y="60"/>
                    <a:pt x="0" y="66"/>
                  </a:cubicBezTo>
                  <a:cubicBezTo>
                    <a:pt x="7" y="70"/>
                    <a:pt x="14" y="73"/>
                    <a:pt x="22" y="74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22" y="47"/>
                    <a:pt x="22" y="47"/>
                    <a:pt x="22" y="47"/>
                  </a:cubicBezTo>
                  <a:moveTo>
                    <a:pt x="88" y="0"/>
                  </a:moveTo>
                  <a:cubicBezTo>
                    <a:pt x="70" y="11"/>
                    <a:pt x="53" y="23"/>
                    <a:pt x="37" y="35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72" y="21"/>
                    <a:pt x="72" y="21"/>
                    <a:pt x="72" y="21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68" y="70"/>
                    <a:pt x="89" y="45"/>
                    <a:pt x="89" y="16"/>
                  </a:cubicBezTo>
                  <a:cubicBezTo>
                    <a:pt x="89" y="11"/>
                    <a:pt x="89" y="6"/>
                    <a:pt x="88" y="0"/>
                  </a:cubicBezTo>
                </a:path>
              </a:pathLst>
            </a:custGeom>
            <a:solidFill>
              <a:srgbClr val="89C1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4" name="Freeform 69"/>
            <p:cNvSpPr>
              <a:spLocks/>
            </p:cNvSpPr>
            <p:nvPr/>
          </p:nvSpPr>
          <p:spPr bwMode="gray">
            <a:xfrm>
              <a:off x="9142413" y="4227513"/>
              <a:ext cx="57150" cy="566737"/>
            </a:xfrm>
            <a:custGeom>
              <a:avLst/>
              <a:gdLst>
                <a:gd name="T0" fmla="*/ 8 w 17"/>
                <a:gd name="T1" fmla="*/ 0 h 180"/>
                <a:gd name="T2" fmla="*/ 6 w 17"/>
                <a:gd name="T3" fmla="*/ 56 h 180"/>
                <a:gd name="T4" fmla="*/ 10 w 17"/>
                <a:gd name="T5" fmla="*/ 58 h 180"/>
                <a:gd name="T6" fmla="*/ 6 w 17"/>
                <a:gd name="T7" fmla="*/ 67 h 180"/>
                <a:gd name="T8" fmla="*/ 5 w 17"/>
                <a:gd name="T9" fmla="*/ 66 h 180"/>
                <a:gd name="T10" fmla="*/ 4 w 17"/>
                <a:gd name="T11" fmla="*/ 98 h 180"/>
                <a:gd name="T12" fmla="*/ 7 w 17"/>
                <a:gd name="T13" fmla="*/ 101 h 180"/>
                <a:gd name="T14" fmla="*/ 6 w 17"/>
                <a:gd name="T15" fmla="*/ 112 h 180"/>
                <a:gd name="T16" fmla="*/ 3 w 17"/>
                <a:gd name="T17" fmla="*/ 110 h 180"/>
                <a:gd name="T18" fmla="*/ 2 w 17"/>
                <a:gd name="T19" fmla="*/ 142 h 180"/>
                <a:gd name="T20" fmla="*/ 6 w 17"/>
                <a:gd name="T21" fmla="*/ 145 h 180"/>
                <a:gd name="T22" fmla="*/ 6 w 17"/>
                <a:gd name="T23" fmla="*/ 158 h 180"/>
                <a:gd name="T24" fmla="*/ 1 w 17"/>
                <a:gd name="T25" fmla="*/ 153 h 180"/>
                <a:gd name="T26" fmla="*/ 0 w 17"/>
                <a:gd name="T27" fmla="*/ 179 h 180"/>
                <a:gd name="T28" fmla="*/ 8 w 17"/>
                <a:gd name="T29" fmla="*/ 180 h 180"/>
                <a:gd name="T30" fmla="*/ 17 w 17"/>
                <a:gd name="T31" fmla="*/ 179 h 180"/>
                <a:gd name="T32" fmla="*/ 16 w 17"/>
                <a:gd name="T33" fmla="*/ 164 h 180"/>
                <a:gd name="T34" fmla="*/ 8 w 17"/>
                <a:gd name="T35" fmla="*/ 173 h 180"/>
                <a:gd name="T36" fmla="*/ 8 w 17"/>
                <a:gd name="T37" fmla="*/ 161 h 180"/>
                <a:gd name="T38" fmla="*/ 16 w 17"/>
                <a:gd name="T39" fmla="*/ 154 h 180"/>
                <a:gd name="T40" fmla="*/ 15 w 17"/>
                <a:gd name="T41" fmla="*/ 140 h 180"/>
                <a:gd name="T42" fmla="*/ 14 w 17"/>
                <a:gd name="T43" fmla="*/ 118 h 180"/>
                <a:gd name="T44" fmla="*/ 8 w 17"/>
                <a:gd name="T45" fmla="*/ 125 h 180"/>
                <a:gd name="T46" fmla="*/ 7 w 17"/>
                <a:gd name="T47" fmla="*/ 114 h 180"/>
                <a:gd name="T48" fmla="*/ 14 w 17"/>
                <a:gd name="T49" fmla="*/ 108 h 180"/>
                <a:gd name="T50" fmla="*/ 13 w 17"/>
                <a:gd name="T51" fmla="*/ 84 h 180"/>
                <a:gd name="T52" fmla="*/ 8 w 17"/>
                <a:gd name="T53" fmla="*/ 89 h 180"/>
                <a:gd name="T54" fmla="*/ 6 w 17"/>
                <a:gd name="T55" fmla="*/ 80 h 180"/>
                <a:gd name="T56" fmla="*/ 12 w 17"/>
                <a:gd name="T57" fmla="*/ 75 h 180"/>
                <a:gd name="T58" fmla="*/ 8 w 17"/>
                <a:gd name="T59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" h="180">
                  <a:moveTo>
                    <a:pt x="8" y="0"/>
                  </a:moveTo>
                  <a:cubicBezTo>
                    <a:pt x="6" y="56"/>
                    <a:pt x="6" y="56"/>
                    <a:pt x="6" y="56"/>
                  </a:cubicBezTo>
                  <a:cubicBezTo>
                    <a:pt x="10" y="58"/>
                    <a:pt x="10" y="58"/>
                    <a:pt x="10" y="58"/>
                  </a:cubicBezTo>
                  <a:cubicBezTo>
                    <a:pt x="6" y="67"/>
                    <a:pt x="6" y="67"/>
                    <a:pt x="6" y="67"/>
                  </a:cubicBezTo>
                  <a:cubicBezTo>
                    <a:pt x="5" y="66"/>
                    <a:pt x="5" y="66"/>
                    <a:pt x="5" y="66"/>
                  </a:cubicBezTo>
                  <a:cubicBezTo>
                    <a:pt x="4" y="98"/>
                    <a:pt x="4" y="98"/>
                    <a:pt x="4" y="98"/>
                  </a:cubicBezTo>
                  <a:cubicBezTo>
                    <a:pt x="7" y="101"/>
                    <a:pt x="7" y="101"/>
                    <a:pt x="7" y="101"/>
                  </a:cubicBezTo>
                  <a:cubicBezTo>
                    <a:pt x="6" y="112"/>
                    <a:pt x="6" y="112"/>
                    <a:pt x="6" y="112"/>
                  </a:cubicBezTo>
                  <a:cubicBezTo>
                    <a:pt x="3" y="110"/>
                    <a:pt x="3" y="110"/>
                    <a:pt x="3" y="110"/>
                  </a:cubicBezTo>
                  <a:cubicBezTo>
                    <a:pt x="2" y="142"/>
                    <a:pt x="2" y="142"/>
                    <a:pt x="2" y="142"/>
                  </a:cubicBezTo>
                  <a:cubicBezTo>
                    <a:pt x="6" y="145"/>
                    <a:pt x="6" y="145"/>
                    <a:pt x="6" y="145"/>
                  </a:cubicBezTo>
                  <a:cubicBezTo>
                    <a:pt x="6" y="158"/>
                    <a:pt x="6" y="158"/>
                    <a:pt x="6" y="158"/>
                  </a:cubicBezTo>
                  <a:cubicBezTo>
                    <a:pt x="1" y="153"/>
                    <a:pt x="1" y="153"/>
                    <a:pt x="1" y="153"/>
                  </a:cubicBezTo>
                  <a:cubicBezTo>
                    <a:pt x="0" y="179"/>
                    <a:pt x="0" y="179"/>
                    <a:pt x="0" y="179"/>
                  </a:cubicBezTo>
                  <a:cubicBezTo>
                    <a:pt x="3" y="179"/>
                    <a:pt x="6" y="180"/>
                    <a:pt x="8" y="180"/>
                  </a:cubicBezTo>
                  <a:cubicBezTo>
                    <a:pt x="11" y="180"/>
                    <a:pt x="14" y="179"/>
                    <a:pt x="17" y="179"/>
                  </a:cubicBezTo>
                  <a:cubicBezTo>
                    <a:pt x="16" y="164"/>
                    <a:pt x="16" y="164"/>
                    <a:pt x="16" y="164"/>
                  </a:cubicBezTo>
                  <a:cubicBezTo>
                    <a:pt x="8" y="173"/>
                    <a:pt x="8" y="173"/>
                    <a:pt x="8" y="173"/>
                  </a:cubicBezTo>
                  <a:cubicBezTo>
                    <a:pt x="8" y="161"/>
                    <a:pt x="8" y="161"/>
                    <a:pt x="8" y="161"/>
                  </a:cubicBezTo>
                  <a:cubicBezTo>
                    <a:pt x="16" y="154"/>
                    <a:pt x="16" y="154"/>
                    <a:pt x="16" y="154"/>
                  </a:cubicBezTo>
                  <a:cubicBezTo>
                    <a:pt x="15" y="140"/>
                    <a:pt x="15" y="140"/>
                    <a:pt x="15" y="140"/>
                  </a:cubicBezTo>
                  <a:cubicBezTo>
                    <a:pt x="14" y="118"/>
                    <a:pt x="14" y="118"/>
                    <a:pt x="14" y="118"/>
                  </a:cubicBezTo>
                  <a:cubicBezTo>
                    <a:pt x="8" y="125"/>
                    <a:pt x="8" y="125"/>
                    <a:pt x="8" y="125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14" y="108"/>
                    <a:pt x="14" y="108"/>
                    <a:pt x="14" y="108"/>
                  </a:cubicBezTo>
                  <a:cubicBezTo>
                    <a:pt x="13" y="84"/>
                    <a:pt x="13" y="84"/>
                    <a:pt x="13" y="84"/>
                  </a:cubicBezTo>
                  <a:cubicBezTo>
                    <a:pt x="8" y="89"/>
                    <a:pt x="8" y="89"/>
                    <a:pt x="8" y="89"/>
                  </a:cubicBezTo>
                  <a:cubicBezTo>
                    <a:pt x="6" y="80"/>
                    <a:pt x="6" y="80"/>
                    <a:pt x="6" y="80"/>
                  </a:cubicBezTo>
                  <a:cubicBezTo>
                    <a:pt x="12" y="75"/>
                    <a:pt x="12" y="75"/>
                    <a:pt x="12" y="75"/>
                  </a:cubicBezTo>
                  <a:cubicBezTo>
                    <a:pt x="8" y="0"/>
                    <a:pt x="8" y="0"/>
                    <a:pt x="8" y="0"/>
                  </a:cubicBezTo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5" name="Freeform 70"/>
            <p:cNvSpPr>
              <a:spLocks/>
            </p:cNvSpPr>
            <p:nvPr/>
          </p:nvSpPr>
          <p:spPr bwMode="gray">
            <a:xfrm>
              <a:off x="9169400" y="4624388"/>
              <a:ext cx="141287" cy="147637"/>
            </a:xfrm>
            <a:custGeom>
              <a:avLst/>
              <a:gdLst>
                <a:gd name="T0" fmla="*/ 89 w 89"/>
                <a:gd name="T1" fmla="*/ 0 h 93"/>
                <a:gd name="T2" fmla="*/ 17 w 89"/>
                <a:gd name="T3" fmla="*/ 56 h 93"/>
                <a:gd name="T4" fmla="*/ 0 w 89"/>
                <a:gd name="T5" fmla="*/ 69 h 93"/>
                <a:gd name="T6" fmla="*/ 0 w 89"/>
                <a:gd name="T7" fmla="*/ 93 h 93"/>
                <a:gd name="T8" fmla="*/ 17 w 89"/>
                <a:gd name="T9" fmla="*/ 75 h 93"/>
                <a:gd name="T10" fmla="*/ 89 w 89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93">
                  <a:moveTo>
                    <a:pt x="89" y="0"/>
                  </a:moveTo>
                  <a:lnTo>
                    <a:pt x="17" y="56"/>
                  </a:lnTo>
                  <a:lnTo>
                    <a:pt x="0" y="69"/>
                  </a:lnTo>
                  <a:lnTo>
                    <a:pt x="0" y="93"/>
                  </a:lnTo>
                  <a:lnTo>
                    <a:pt x="17" y="75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6" name="Freeform 71"/>
            <p:cNvSpPr>
              <a:spLocks/>
            </p:cNvSpPr>
            <p:nvPr/>
          </p:nvSpPr>
          <p:spPr bwMode="gray">
            <a:xfrm>
              <a:off x="9169400" y="4624388"/>
              <a:ext cx="141287" cy="147637"/>
            </a:xfrm>
            <a:custGeom>
              <a:avLst/>
              <a:gdLst>
                <a:gd name="T0" fmla="*/ 89 w 89"/>
                <a:gd name="T1" fmla="*/ 0 h 93"/>
                <a:gd name="T2" fmla="*/ 17 w 89"/>
                <a:gd name="T3" fmla="*/ 56 h 93"/>
                <a:gd name="T4" fmla="*/ 0 w 89"/>
                <a:gd name="T5" fmla="*/ 69 h 93"/>
                <a:gd name="T6" fmla="*/ 0 w 89"/>
                <a:gd name="T7" fmla="*/ 93 h 93"/>
                <a:gd name="T8" fmla="*/ 17 w 89"/>
                <a:gd name="T9" fmla="*/ 75 h 93"/>
                <a:gd name="T10" fmla="*/ 89 w 89"/>
                <a:gd name="T11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9" h="93">
                  <a:moveTo>
                    <a:pt x="89" y="0"/>
                  </a:moveTo>
                  <a:lnTo>
                    <a:pt x="17" y="56"/>
                  </a:lnTo>
                  <a:lnTo>
                    <a:pt x="0" y="69"/>
                  </a:lnTo>
                  <a:lnTo>
                    <a:pt x="0" y="93"/>
                  </a:lnTo>
                  <a:lnTo>
                    <a:pt x="17" y="75"/>
                  </a:lnTo>
                  <a:lnTo>
                    <a:pt x="8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7" name="Freeform 72"/>
            <p:cNvSpPr>
              <a:spLocks/>
            </p:cNvSpPr>
            <p:nvPr/>
          </p:nvSpPr>
          <p:spPr bwMode="gray">
            <a:xfrm>
              <a:off x="9166225" y="4502150"/>
              <a:ext cx="114300" cy="119062"/>
            </a:xfrm>
            <a:custGeom>
              <a:avLst/>
              <a:gdLst>
                <a:gd name="T0" fmla="*/ 72 w 72"/>
                <a:gd name="T1" fmla="*/ 0 h 75"/>
                <a:gd name="T2" fmla="*/ 15 w 72"/>
                <a:gd name="T3" fmla="*/ 41 h 75"/>
                <a:gd name="T4" fmla="*/ 0 w 72"/>
                <a:gd name="T5" fmla="*/ 53 h 75"/>
                <a:gd name="T6" fmla="*/ 2 w 72"/>
                <a:gd name="T7" fmla="*/ 75 h 75"/>
                <a:gd name="T8" fmla="*/ 15 w 72"/>
                <a:gd name="T9" fmla="*/ 61 h 75"/>
                <a:gd name="T10" fmla="*/ 72 w 72"/>
                <a:gd name="T1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75">
                  <a:moveTo>
                    <a:pt x="72" y="0"/>
                  </a:moveTo>
                  <a:lnTo>
                    <a:pt x="15" y="41"/>
                  </a:lnTo>
                  <a:lnTo>
                    <a:pt x="0" y="53"/>
                  </a:lnTo>
                  <a:lnTo>
                    <a:pt x="2" y="75"/>
                  </a:lnTo>
                  <a:lnTo>
                    <a:pt x="15" y="61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8" name="Freeform 73"/>
            <p:cNvSpPr>
              <a:spLocks/>
            </p:cNvSpPr>
            <p:nvPr/>
          </p:nvSpPr>
          <p:spPr bwMode="gray">
            <a:xfrm>
              <a:off x="9166225" y="4502150"/>
              <a:ext cx="114300" cy="119062"/>
            </a:xfrm>
            <a:custGeom>
              <a:avLst/>
              <a:gdLst>
                <a:gd name="T0" fmla="*/ 72 w 72"/>
                <a:gd name="T1" fmla="*/ 0 h 75"/>
                <a:gd name="T2" fmla="*/ 15 w 72"/>
                <a:gd name="T3" fmla="*/ 41 h 75"/>
                <a:gd name="T4" fmla="*/ 0 w 72"/>
                <a:gd name="T5" fmla="*/ 53 h 75"/>
                <a:gd name="T6" fmla="*/ 2 w 72"/>
                <a:gd name="T7" fmla="*/ 75 h 75"/>
                <a:gd name="T8" fmla="*/ 15 w 72"/>
                <a:gd name="T9" fmla="*/ 61 h 75"/>
                <a:gd name="T10" fmla="*/ 72 w 72"/>
                <a:gd name="T1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75">
                  <a:moveTo>
                    <a:pt x="72" y="0"/>
                  </a:moveTo>
                  <a:lnTo>
                    <a:pt x="15" y="41"/>
                  </a:lnTo>
                  <a:lnTo>
                    <a:pt x="0" y="53"/>
                  </a:lnTo>
                  <a:lnTo>
                    <a:pt x="2" y="75"/>
                  </a:lnTo>
                  <a:lnTo>
                    <a:pt x="15" y="61"/>
                  </a:lnTo>
                  <a:lnTo>
                    <a:pt x="7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79" name="Freeform 74"/>
            <p:cNvSpPr>
              <a:spLocks/>
            </p:cNvSpPr>
            <p:nvPr/>
          </p:nvSpPr>
          <p:spPr bwMode="gray">
            <a:xfrm>
              <a:off x="9163050" y="4422775"/>
              <a:ext cx="82550" cy="85725"/>
            </a:xfrm>
            <a:custGeom>
              <a:avLst/>
              <a:gdLst>
                <a:gd name="T0" fmla="*/ 52 w 52"/>
                <a:gd name="T1" fmla="*/ 0 h 54"/>
                <a:gd name="T2" fmla="*/ 12 w 52"/>
                <a:gd name="T3" fmla="*/ 26 h 54"/>
                <a:gd name="T4" fmla="*/ 0 w 52"/>
                <a:gd name="T5" fmla="*/ 36 h 54"/>
                <a:gd name="T6" fmla="*/ 4 w 52"/>
                <a:gd name="T7" fmla="*/ 54 h 54"/>
                <a:gd name="T8" fmla="*/ 14 w 52"/>
                <a:gd name="T9" fmla="*/ 44 h 54"/>
                <a:gd name="T10" fmla="*/ 52 w 52"/>
                <a:gd name="T1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54">
                  <a:moveTo>
                    <a:pt x="52" y="0"/>
                  </a:moveTo>
                  <a:lnTo>
                    <a:pt x="12" y="26"/>
                  </a:lnTo>
                  <a:lnTo>
                    <a:pt x="0" y="36"/>
                  </a:lnTo>
                  <a:lnTo>
                    <a:pt x="4" y="54"/>
                  </a:lnTo>
                  <a:lnTo>
                    <a:pt x="14" y="4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0" name="Freeform 75"/>
            <p:cNvSpPr>
              <a:spLocks/>
            </p:cNvSpPr>
            <p:nvPr/>
          </p:nvSpPr>
          <p:spPr bwMode="gray">
            <a:xfrm>
              <a:off x="9163050" y="4422775"/>
              <a:ext cx="82550" cy="85725"/>
            </a:xfrm>
            <a:custGeom>
              <a:avLst/>
              <a:gdLst>
                <a:gd name="T0" fmla="*/ 52 w 52"/>
                <a:gd name="T1" fmla="*/ 0 h 54"/>
                <a:gd name="T2" fmla="*/ 12 w 52"/>
                <a:gd name="T3" fmla="*/ 26 h 54"/>
                <a:gd name="T4" fmla="*/ 0 w 52"/>
                <a:gd name="T5" fmla="*/ 36 h 54"/>
                <a:gd name="T6" fmla="*/ 4 w 52"/>
                <a:gd name="T7" fmla="*/ 54 h 54"/>
                <a:gd name="T8" fmla="*/ 14 w 52"/>
                <a:gd name="T9" fmla="*/ 44 h 54"/>
                <a:gd name="T10" fmla="*/ 52 w 52"/>
                <a:gd name="T11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" h="54">
                  <a:moveTo>
                    <a:pt x="52" y="0"/>
                  </a:moveTo>
                  <a:lnTo>
                    <a:pt x="12" y="26"/>
                  </a:lnTo>
                  <a:lnTo>
                    <a:pt x="0" y="36"/>
                  </a:lnTo>
                  <a:lnTo>
                    <a:pt x="4" y="54"/>
                  </a:lnTo>
                  <a:lnTo>
                    <a:pt x="14" y="44"/>
                  </a:lnTo>
                  <a:lnTo>
                    <a:pt x="5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1" name="Freeform 76"/>
            <p:cNvSpPr>
              <a:spLocks/>
            </p:cNvSpPr>
            <p:nvPr/>
          </p:nvSpPr>
          <p:spPr bwMode="gray">
            <a:xfrm>
              <a:off x="9021763" y="4576763"/>
              <a:ext cx="141287" cy="149225"/>
            </a:xfrm>
            <a:custGeom>
              <a:avLst/>
              <a:gdLst>
                <a:gd name="T0" fmla="*/ 0 w 89"/>
                <a:gd name="T1" fmla="*/ 0 h 94"/>
                <a:gd name="T2" fmla="*/ 76 w 89"/>
                <a:gd name="T3" fmla="*/ 82 h 94"/>
                <a:gd name="T4" fmla="*/ 78 w 89"/>
                <a:gd name="T5" fmla="*/ 84 h 94"/>
                <a:gd name="T6" fmla="*/ 89 w 89"/>
                <a:gd name="T7" fmla="*/ 94 h 94"/>
                <a:gd name="T8" fmla="*/ 89 w 89"/>
                <a:gd name="T9" fmla="*/ 68 h 94"/>
                <a:gd name="T10" fmla="*/ 80 w 89"/>
                <a:gd name="T11" fmla="*/ 62 h 94"/>
                <a:gd name="T12" fmla="*/ 0 w 89"/>
                <a:gd name="T1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94">
                  <a:moveTo>
                    <a:pt x="0" y="0"/>
                  </a:moveTo>
                  <a:lnTo>
                    <a:pt x="76" y="82"/>
                  </a:lnTo>
                  <a:lnTo>
                    <a:pt x="78" y="84"/>
                  </a:lnTo>
                  <a:lnTo>
                    <a:pt x="89" y="94"/>
                  </a:lnTo>
                  <a:lnTo>
                    <a:pt x="89" y="68"/>
                  </a:lnTo>
                  <a:lnTo>
                    <a:pt x="8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2" name="Freeform 77"/>
            <p:cNvSpPr>
              <a:spLocks/>
            </p:cNvSpPr>
            <p:nvPr/>
          </p:nvSpPr>
          <p:spPr bwMode="gray">
            <a:xfrm>
              <a:off x="9021763" y="4576763"/>
              <a:ext cx="141287" cy="149225"/>
            </a:xfrm>
            <a:custGeom>
              <a:avLst/>
              <a:gdLst>
                <a:gd name="T0" fmla="*/ 0 w 89"/>
                <a:gd name="T1" fmla="*/ 0 h 94"/>
                <a:gd name="T2" fmla="*/ 76 w 89"/>
                <a:gd name="T3" fmla="*/ 82 h 94"/>
                <a:gd name="T4" fmla="*/ 78 w 89"/>
                <a:gd name="T5" fmla="*/ 84 h 94"/>
                <a:gd name="T6" fmla="*/ 89 w 89"/>
                <a:gd name="T7" fmla="*/ 94 h 94"/>
                <a:gd name="T8" fmla="*/ 89 w 89"/>
                <a:gd name="T9" fmla="*/ 68 h 94"/>
                <a:gd name="T10" fmla="*/ 80 w 89"/>
                <a:gd name="T11" fmla="*/ 62 h 94"/>
                <a:gd name="T12" fmla="*/ 0 w 89"/>
                <a:gd name="T1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94">
                  <a:moveTo>
                    <a:pt x="0" y="0"/>
                  </a:moveTo>
                  <a:lnTo>
                    <a:pt x="76" y="82"/>
                  </a:lnTo>
                  <a:lnTo>
                    <a:pt x="78" y="84"/>
                  </a:lnTo>
                  <a:lnTo>
                    <a:pt x="89" y="94"/>
                  </a:lnTo>
                  <a:lnTo>
                    <a:pt x="89" y="68"/>
                  </a:lnTo>
                  <a:lnTo>
                    <a:pt x="80" y="6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3" name="Freeform 78"/>
            <p:cNvSpPr>
              <a:spLocks/>
            </p:cNvSpPr>
            <p:nvPr/>
          </p:nvSpPr>
          <p:spPr bwMode="gray">
            <a:xfrm>
              <a:off x="9051925" y="4460875"/>
              <a:ext cx="114300" cy="119062"/>
            </a:xfrm>
            <a:custGeom>
              <a:avLst/>
              <a:gdLst>
                <a:gd name="T0" fmla="*/ 0 w 72"/>
                <a:gd name="T1" fmla="*/ 0 h 75"/>
                <a:gd name="T2" fmla="*/ 63 w 72"/>
                <a:gd name="T3" fmla="*/ 71 h 75"/>
                <a:gd name="T4" fmla="*/ 70 w 72"/>
                <a:gd name="T5" fmla="*/ 75 h 75"/>
                <a:gd name="T6" fmla="*/ 72 w 72"/>
                <a:gd name="T7" fmla="*/ 53 h 75"/>
                <a:gd name="T8" fmla="*/ 65 w 72"/>
                <a:gd name="T9" fmla="*/ 48 h 75"/>
                <a:gd name="T10" fmla="*/ 0 w 72"/>
                <a:gd name="T1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75">
                  <a:moveTo>
                    <a:pt x="0" y="0"/>
                  </a:moveTo>
                  <a:lnTo>
                    <a:pt x="63" y="71"/>
                  </a:lnTo>
                  <a:lnTo>
                    <a:pt x="70" y="75"/>
                  </a:lnTo>
                  <a:lnTo>
                    <a:pt x="72" y="53"/>
                  </a:lnTo>
                  <a:lnTo>
                    <a:pt x="65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4" name="Freeform 79"/>
            <p:cNvSpPr>
              <a:spLocks/>
            </p:cNvSpPr>
            <p:nvPr/>
          </p:nvSpPr>
          <p:spPr bwMode="gray">
            <a:xfrm>
              <a:off x="9051925" y="4460875"/>
              <a:ext cx="114300" cy="119062"/>
            </a:xfrm>
            <a:custGeom>
              <a:avLst/>
              <a:gdLst>
                <a:gd name="T0" fmla="*/ 0 w 72"/>
                <a:gd name="T1" fmla="*/ 0 h 75"/>
                <a:gd name="T2" fmla="*/ 63 w 72"/>
                <a:gd name="T3" fmla="*/ 71 h 75"/>
                <a:gd name="T4" fmla="*/ 70 w 72"/>
                <a:gd name="T5" fmla="*/ 75 h 75"/>
                <a:gd name="T6" fmla="*/ 72 w 72"/>
                <a:gd name="T7" fmla="*/ 53 h 75"/>
                <a:gd name="T8" fmla="*/ 65 w 72"/>
                <a:gd name="T9" fmla="*/ 48 h 75"/>
                <a:gd name="T10" fmla="*/ 0 w 72"/>
                <a:gd name="T11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" h="75">
                  <a:moveTo>
                    <a:pt x="0" y="0"/>
                  </a:moveTo>
                  <a:lnTo>
                    <a:pt x="63" y="71"/>
                  </a:lnTo>
                  <a:lnTo>
                    <a:pt x="70" y="75"/>
                  </a:lnTo>
                  <a:lnTo>
                    <a:pt x="72" y="53"/>
                  </a:lnTo>
                  <a:lnTo>
                    <a:pt x="65" y="4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5" name="Freeform 80"/>
            <p:cNvSpPr>
              <a:spLocks/>
            </p:cNvSpPr>
            <p:nvPr/>
          </p:nvSpPr>
          <p:spPr bwMode="gray">
            <a:xfrm>
              <a:off x="9115425" y="4378325"/>
              <a:ext cx="60325" cy="60325"/>
            </a:xfrm>
            <a:custGeom>
              <a:avLst/>
              <a:gdLst>
                <a:gd name="T0" fmla="*/ 0 w 38"/>
                <a:gd name="T1" fmla="*/ 0 h 38"/>
                <a:gd name="T2" fmla="*/ 27 w 38"/>
                <a:gd name="T3" fmla="*/ 36 h 38"/>
                <a:gd name="T4" fmla="*/ 30 w 38"/>
                <a:gd name="T5" fmla="*/ 38 h 38"/>
                <a:gd name="T6" fmla="*/ 38 w 38"/>
                <a:gd name="T7" fmla="*/ 20 h 38"/>
                <a:gd name="T8" fmla="*/ 30 w 38"/>
                <a:gd name="T9" fmla="*/ 16 h 38"/>
                <a:gd name="T10" fmla="*/ 0 w 38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8">
                  <a:moveTo>
                    <a:pt x="0" y="0"/>
                  </a:moveTo>
                  <a:lnTo>
                    <a:pt x="27" y="36"/>
                  </a:lnTo>
                  <a:lnTo>
                    <a:pt x="30" y="38"/>
                  </a:lnTo>
                  <a:lnTo>
                    <a:pt x="38" y="20"/>
                  </a:lnTo>
                  <a:lnTo>
                    <a:pt x="3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B3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6" name="Freeform 81"/>
            <p:cNvSpPr>
              <a:spLocks/>
            </p:cNvSpPr>
            <p:nvPr/>
          </p:nvSpPr>
          <p:spPr bwMode="gray">
            <a:xfrm>
              <a:off x="9115425" y="4378325"/>
              <a:ext cx="60325" cy="60325"/>
            </a:xfrm>
            <a:custGeom>
              <a:avLst/>
              <a:gdLst>
                <a:gd name="T0" fmla="*/ 0 w 38"/>
                <a:gd name="T1" fmla="*/ 0 h 38"/>
                <a:gd name="T2" fmla="*/ 27 w 38"/>
                <a:gd name="T3" fmla="*/ 36 h 38"/>
                <a:gd name="T4" fmla="*/ 30 w 38"/>
                <a:gd name="T5" fmla="*/ 38 h 38"/>
                <a:gd name="T6" fmla="*/ 38 w 38"/>
                <a:gd name="T7" fmla="*/ 20 h 38"/>
                <a:gd name="T8" fmla="*/ 30 w 38"/>
                <a:gd name="T9" fmla="*/ 16 h 38"/>
                <a:gd name="T10" fmla="*/ 0 w 38"/>
                <a:gd name="T11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38">
                  <a:moveTo>
                    <a:pt x="0" y="0"/>
                  </a:moveTo>
                  <a:lnTo>
                    <a:pt x="27" y="36"/>
                  </a:lnTo>
                  <a:lnTo>
                    <a:pt x="30" y="38"/>
                  </a:lnTo>
                  <a:lnTo>
                    <a:pt x="38" y="20"/>
                  </a:lnTo>
                  <a:lnTo>
                    <a:pt x="30" y="1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7" name="Freeform 82"/>
            <p:cNvSpPr>
              <a:spLocks/>
            </p:cNvSpPr>
            <p:nvPr/>
          </p:nvSpPr>
          <p:spPr bwMode="gray">
            <a:xfrm>
              <a:off x="2889250" y="5187950"/>
              <a:ext cx="5049837" cy="3175"/>
            </a:xfrm>
            <a:custGeom>
              <a:avLst/>
              <a:gdLst>
                <a:gd name="T0" fmla="*/ 1505 w 1506"/>
                <a:gd name="T1" fmla="*/ 0 h 1"/>
                <a:gd name="T2" fmla="*/ 19 w 1506"/>
                <a:gd name="T3" fmla="*/ 0 h 1"/>
                <a:gd name="T4" fmla="*/ 0 w 1506"/>
                <a:gd name="T5" fmla="*/ 1 h 1"/>
                <a:gd name="T6" fmla="*/ 1506 w 1506"/>
                <a:gd name="T7" fmla="*/ 1 h 1"/>
                <a:gd name="T8" fmla="*/ 1505 w 150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6" h="1">
                  <a:moveTo>
                    <a:pt x="1505" y="0"/>
                  </a:moveTo>
                  <a:cubicBezTo>
                    <a:pt x="19" y="0"/>
                    <a:pt x="19" y="0"/>
                    <a:pt x="19" y="0"/>
                  </a:cubicBezTo>
                  <a:cubicBezTo>
                    <a:pt x="13" y="0"/>
                    <a:pt x="7" y="1"/>
                    <a:pt x="0" y="1"/>
                  </a:cubicBezTo>
                  <a:cubicBezTo>
                    <a:pt x="1506" y="1"/>
                    <a:pt x="1506" y="1"/>
                    <a:pt x="1506" y="1"/>
                  </a:cubicBezTo>
                  <a:cubicBezTo>
                    <a:pt x="1506" y="1"/>
                    <a:pt x="1505" y="0"/>
                    <a:pt x="1505" y="0"/>
                  </a:cubicBezTo>
                </a:path>
              </a:pathLst>
            </a:custGeom>
            <a:solidFill>
              <a:srgbClr val="99D8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8" name="Freeform 83"/>
            <p:cNvSpPr>
              <a:spLocks/>
            </p:cNvSpPr>
            <p:nvPr/>
          </p:nvSpPr>
          <p:spPr bwMode="gray">
            <a:xfrm>
              <a:off x="2952750" y="3871913"/>
              <a:ext cx="4983162" cy="1316037"/>
            </a:xfrm>
            <a:custGeom>
              <a:avLst/>
              <a:gdLst>
                <a:gd name="T0" fmla="*/ 931 w 1486"/>
                <a:gd name="T1" fmla="*/ 0 h 418"/>
                <a:gd name="T2" fmla="*/ 836 w 1486"/>
                <a:gd name="T3" fmla="*/ 22 h 418"/>
                <a:gd name="T4" fmla="*/ 828 w 1486"/>
                <a:gd name="T5" fmla="*/ 21 h 418"/>
                <a:gd name="T6" fmla="*/ 565 w 1486"/>
                <a:gd name="T7" fmla="*/ 195 h 418"/>
                <a:gd name="T8" fmla="*/ 364 w 1486"/>
                <a:gd name="T9" fmla="*/ 112 h 418"/>
                <a:gd name="T10" fmla="*/ 309 w 1486"/>
                <a:gd name="T11" fmla="*/ 129 h 418"/>
                <a:gd name="T12" fmla="*/ 310 w 1486"/>
                <a:gd name="T13" fmla="*/ 145 h 418"/>
                <a:gd name="T14" fmla="*/ 281 w 1486"/>
                <a:gd name="T15" fmla="*/ 145 h 418"/>
                <a:gd name="T16" fmla="*/ 281 w 1486"/>
                <a:gd name="T17" fmla="*/ 135 h 418"/>
                <a:gd name="T18" fmla="*/ 220 w 1486"/>
                <a:gd name="T19" fmla="*/ 139 h 418"/>
                <a:gd name="T20" fmla="*/ 194 w 1486"/>
                <a:gd name="T21" fmla="*/ 139 h 418"/>
                <a:gd name="T22" fmla="*/ 0 w 1486"/>
                <a:gd name="T23" fmla="*/ 418 h 418"/>
                <a:gd name="T24" fmla="*/ 1486 w 1486"/>
                <a:gd name="T25" fmla="*/ 418 h 418"/>
                <a:gd name="T26" fmla="*/ 931 w 1486"/>
                <a:gd name="T27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86" h="418">
                  <a:moveTo>
                    <a:pt x="931" y="0"/>
                  </a:moveTo>
                  <a:cubicBezTo>
                    <a:pt x="903" y="14"/>
                    <a:pt x="871" y="22"/>
                    <a:pt x="836" y="22"/>
                  </a:cubicBezTo>
                  <a:cubicBezTo>
                    <a:pt x="834" y="22"/>
                    <a:pt x="831" y="22"/>
                    <a:pt x="828" y="21"/>
                  </a:cubicBezTo>
                  <a:cubicBezTo>
                    <a:pt x="784" y="124"/>
                    <a:pt x="683" y="195"/>
                    <a:pt x="565" y="195"/>
                  </a:cubicBezTo>
                  <a:cubicBezTo>
                    <a:pt x="487" y="195"/>
                    <a:pt x="415" y="163"/>
                    <a:pt x="364" y="112"/>
                  </a:cubicBezTo>
                  <a:cubicBezTo>
                    <a:pt x="346" y="119"/>
                    <a:pt x="328" y="125"/>
                    <a:pt x="309" y="129"/>
                  </a:cubicBezTo>
                  <a:cubicBezTo>
                    <a:pt x="310" y="145"/>
                    <a:pt x="310" y="145"/>
                    <a:pt x="310" y="145"/>
                  </a:cubicBezTo>
                  <a:cubicBezTo>
                    <a:pt x="281" y="145"/>
                    <a:pt x="281" y="145"/>
                    <a:pt x="281" y="145"/>
                  </a:cubicBezTo>
                  <a:cubicBezTo>
                    <a:pt x="281" y="135"/>
                    <a:pt x="281" y="135"/>
                    <a:pt x="281" y="135"/>
                  </a:cubicBezTo>
                  <a:cubicBezTo>
                    <a:pt x="261" y="138"/>
                    <a:pt x="241" y="139"/>
                    <a:pt x="220" y="139"/>
                  </a:cubicBezTo>
                  <a:cubicBezTo>
                    <a:pt x="211" y="139"/>
                    <a:pt x="203" y="139"/>
                    <a:pt x="194" y="139"/>
                  </a:cubicBezTo>
                  <a:cubicBezTo>
                    <a:pt x="207" y="279"/>
                    <a:pt x="259" y="391"/>
                    <a:pt x="0" y="418"/>
                  </a:cubicBezTo>
                  <a:cubicBezTo>
                    <a:pt x="1486" y="418"/>
                    <a:pt x="1486" y="418"/>
                    <a:pt x="1486" y="418"/>
                  </a:cubicBezTo>
                  <a:cubicBezTo>
                    <a:pt x="1361" y="217"/>
                    <a:pt x="1164" y="66"/>
                    <a:pt x="931" y="0"/>
                  </a:cubicBezTo>
                </a:path>
              </a:pathLst>
            </a:custGeom>
            <a:solidFill>
              <a:srgbClr val="4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89" name="Freeform 84"/>
            <p:cNvSpPr>
              <a:spLocks/>
            </p:cNvSpPr>
            <p:nvPr/>
          </p:nvSpPr>
          <p:spPr bwMode="gray">
            <a:xfrm>
              <a:off x="2443163" y="4275138"/>
              <a:ext cx="1377950" cy="915987"/>
            </a:xfrm>
            <a:custGeom>
              <a:avLst/>
              <a:gdLst>
                <a:gd name="T0" fmla="*/ 280 w 411"/>
                <a:gd name="T1" fmla="*/ 0 h 291"/>
                <a:gd name="T2" fmla="*/ 0 w 411"/>
                <a:gd name="T3" fmla="*/ 291 h 291"/>
                <a:gd name="T4" fmla="*/ 133 w 411"/>
                <a:gd name="T5" fmla="*/ 291 h 291"/>
                <a:gd name="T6" fmla="*/ 152 w 411"/>
                <a:gd name="T7" fmla="*/ 290 h 291"/>
                <a:gd name="T8" fmla="*/ 346 w 411"/>
                <a:gd name="T9" fmla="*/ 11 h 291"/>
                <a:gd name="T10" fmla="*/ 280 w 411"/>
                <a:gd name="T11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1" h="291">
                  <a:moveTo>
                    <a:pt x="280" y="0"/>
                  </a:moveTo>
                  <a:cubicBezTo>
                    <a:pt x="168" y="77"/>
                    <a:pt x="72" y="176"/>
                    <a:pt x="0" y="291"/>
                  </a:cubicBezTo>
                  <a:cubicBezTo>
                    <a:pt x="133" y="291"/>
                    <a:pt x="133" y="291"/>
                    <a:pt x="133" y="291"/>
                  </a:cubicBezTo>
                  <a:cubicBezTo>
                    <a:pt x="140" y="291"/>
                    <a:pt x="146" y="290"/>
                    <a:pt x="152" y="290"/>
                  </a:cubicBezTo>
                  <a:cubicBezTo>
                    <a:pt x="411" y="263"/>
                    <a:pt x="359" y="151"/>
                    <a:pt x="346" y="11"/>
                  </a:cubicBezTo>
                  <a:cubicBezTo>
                    <a:pt x="324" y="9"/>
                    <a:pt x="301" y="6"/>
                    <a:pt x="280" y="0"/>
                  </a:cubicBezTo>
                </a:path>
              </a:pathLst>
            </a:custGeom>
            <a:solidFill>
              <a:srgbClr val="4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0" name="Freeform 85"/>
            <p:cNvSpPr>
              <a:spLocks/>
            </p:cNvSpPr>
            <p:nvPr/>
          </p:nvSpPr>
          <p:spPr bwMode="gray">
            <a:xfrm>
              <a:off x="5729288" y="3806825"/>
              <a:ext cx="344487" cy="134937"/>
            </a:xfrm>
            <a:custGeom>
              <a:avLst/>
              <a:gdLst>
                <a:gd name="T0" fmla="*/ 14 w 103"/>
                <a:gd name="T1" fmla="*/ 0 h 43"/>
                <a:gd name="T2" fmla="*/ 0 w 103"/>
                <a:gd name="T3" fmla="*/ 42 h 43"/>
                <a:gd name="T4" fmla="*/ 8 w 103"/>
                <a:gd name="T5" fmla="*/ 43 h 43"/>
                <a:gd name="T6" fmla="*/ 103 w 103"/>
                <a:gd name="T7" fmla="*/ 21 h 43"/>
                <a:gd name="T8" fmla="*/ 14 w 103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3" h="43">
                  <a:moveTo>
                    <a:pt x="14" y="0"/>
                  </a:moveTo>
                  <a:cubicBezTo>
                    <a:pt x="10" y="14"/>
                    <a:pt x="5" y="29"/>
                    <a:pt x="0" y="42"/>
                  </a:cubicBezTo>
                  <a:cubicBezTo>
                    <a:pt x="3" y="43"/>
                    <a:pt x="6" y="43"/>
                    <a:pt x="8" y="43"/>
                  </a:cubicBezTo>
                  <a:cubicBezTo>
                    <a:pt x="43" y="43"/>
                    <a:pt x="75" y="35"/>
                    <a:pt x="103" y="21"/>
                  </a:cubicBezTo>
                  <a:cubicBezTo>
                    <a:pt x="74" y="12"/>
                    <a:pt x="44" y="5"/>
                    <a:pt x="14" y="0"/>
                  </a:cubicBezTo>
                </a:path>
              </a:pathLst>
            </a:custGeom>
            <a:solidFill>
              <a:srgbClr val="4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1" name="Freeform 86"/>
            <p:cNvSpPr>
              <a:spLocks/>
            </p:cNvSpPr>
            <p:nvPr/>
          </p:nvSpPr>
          <p:spPr bwMode="gray">
            <a:xfrm>
              <a:off x="4173538" y="3756025"/>
              <a:ext cx="1601787" cy="730250"/>
            </a:xfrm>
            <a:custGeom>
              <a:avLst/>
              <a:gdLst>
                <a:gd name="T0" fmla="*/ 304 w 478"/>
                <a:gd name="T1" fmla="*/ 0 h 232"/>
                <a:gd name="T2" fmla="*/ 176 w 478"/>
                <a:gd name="T3" fmla="*/ 8 h 232"/>
                <a:gd name="T4" fmla="*/ 101 w 478"/>
                <a:gd name="T5" fmla="*/ 89 h 232"/>
                <a:gd name="T6" fmla="*/ 102 w 478"/>
                <a:gd name="T7" fmla="*/ 110 h 232"/>
                <a:gd name="T8" fmla="*/ 73 w 478"/>
                <a:gd name="T9" fmla="*/ 110 h 232"/>
                <a:gd name="T10" fmla="*/ 0 w 478"/>
                <a:gd name="T11" fmla="*/ 149 h 232"/>
                <a:gd name="T12" fmla="*/ 201 w 478"/>
                <a:gd name="T13" fmla="*/ 232 h 232"/>
                <a:gd name="T14" fmla="*/ 464 w 478"/>
                <a:gd name="T15" fmla="*/ 58 h 232"/>
                <a:gd name="T16" fmla="*/ 478 w 478"/>
                <a:gd name="T17" fmla="*/ 16 h 232"/>
                <a:gd name="T18" fmla="*/ 304 w 478"/>
                <a:gd name="T1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78" h="232">
                  <a:moveTo>
                    <a:pt x="304" y="0"/>
                  </a:moveTo>
                  <a:cubicBezTo>
                    <a:pt x="260" y="0"/>
                    <a:pt x="218" y="3"/>
                    <a:pt x="176" y="8"/>
                  </a:cubicBezTo>
                  <a:cubicBezTo>
                    <a:pt x="155" y="39"/>
                    <a:pt x="130" y="66"/>
                    <a:pt x="101" y="89"/>
                  </a:cubicBezTo>
                  <a:cubicBezTo>
                    <a:pt x="102" y="110"/>
                    <a:pt x="102" y="110"/>
                    <a:pt x="102" y="110"/>
                  </a:cubicBezTo>
                  <a:cubicBezTo>
                    <a:pt x="73" y="110"/>
                    <a:pt x="73" y="110"/>
                    <a:pt x="73" y="110"/>
                  </a:cubicBezTo>
                  <a:cubicBezTo>
                    <a:pt x="50" y="126"/>
                    <a:pt x="26" y="139"/>
                    <a:pt x="0" y="149"/>
                  </a:cubicBezTo>
                  <a:cubicBezTo>
                    <a:pt x="51" y="200"/>
                    <a:pt x="123" y="232"/>
                    <a:pt x="201" y="232"/>
                  </a:cubicBezTo>
                  <a:cubicBezTo>
                    <a:pt x="319" y="232"/>
                    <a:pt x="420" y="161"/>
                    <a:pt x="464" y="58"/>
                  </a:cubicBezTo>
                  <a:cubicBezTo>
                    <a:pt x="469" y="45"/>
                    <a:pt x="474" y="30"/>
                    <a:pt x="478" y="16"/>
                  </a:cubicBezTo>
                  <a:cubicBezTo>
                    <a:pt x="421" y="5"/>
                    <a:pt x="363" y="0"/>
                    <a:pt x="304" y="0"/>
                  </a:cubicBezTo>
                </a:path>
              </a:pathLst>
            </a:custGeom>
            <a:solidFill>
              <a:srgbClr val="4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2" name="Freeform 87"/>
            <p:cNvSpPr>
              <a:spLocks noEditPoints="1"/>
            </p:cNvSpPr>
            <p:nvPr/>
          </p:nvSpPr>
          <p:spPr bwMode="gray">
            <a:xfrm>
              <a:off x="3381375" y="3781425"/>
              <a:ext cx="1381125" cy="528637"/>
            </a:xfrm>
            <a:custGeom>
              <a:avLst/>
              <a:gdLst>
                <a:gd name="T0" fmla="*/ 115 w 412"/>
                <a:gd name="T1" fmla="*/ 90 h 168"/>
                <a:gd name="T2" fmla="*/ 0 w 412"/>
                <a:gd name="T3" fmla="*/ 157 h 168"/>
                <a:gd name="T4" fmla="*/ 66 w 412"/>
                <a:gd name="T5" fmla="*/ 168 h 168"/>
                <a:gd name="T6" fmla="*/ 92 w 412"/>
                <a:gd name="T7" fmla="*/ 168 h 168"/>
                <a:gd name="T8" fmla="*/ 153 w 412"/>
                <a:gd name="T9" fmla="*/ 164 h 168"/>
                <a:gd name="T10" fmla="*/ 156 w 412"/>
                <a:gd name="T11" fmla="*/ 109 h 168"/>
                <a:gd name="T12" fmla="*/ 115 w 412"/>
                <a:gd name="T13" fmla="*/ 90 h 168"/>
                <a:gd name="T14" fmla="*/ 296 w 412"/>
                <a:gd name="T15" fmla="*/ 23 h 168"/>
                <a:gd name="T16" fmla="*/ 246 w 412"/>
                <a:gd name="T17" fmla="*/ 38 h 168"/>
                <a:gd name="T18" fmla="*/ 179 w 412"/>
                <a:gd name="T19" fmla="*/ 109 h 168"/>
                <a:gd name="T20" fmla="*/ 181 w 412"/>
                <a:gd name="T21" fmla="*/ 158 h 168"/>
                <a:gd name="T22" fmla="*/ 236 w 412"/>
                <a:gd name="T23" fmla="*/ 141 h 168"/>
                <a:gd name="T24" fmla="*/ 309 w 412"/>
                <a:gd name="T25" fmla="*/ 102 h 168"/>
                <a:gd name="T26" fmla="*/ 292 w 412"/>
                <a:gd name="T27" fmla="*/ 102 h 168"/>
                <a:gd name="T28" fmla="*/ 296 w 412"/>
                <a:gd name="T29" fmla="*/ 23 h 168"/>
                <a:gd name="T30" fmla="*/ 412 w 412"/>
                <a:gd name="T31" fmla="*/ 0 h 168"/>
                <a:gd name="T32" fmla="*/ 334 w 412"/>
                <a:gd name="T33" fmla="*/ 14 h 168"/>
                <a:gd name="T34" fmla="*/ 337 w 412"/>
                <a:gd name="T35" fmla="*/ 81 h 168"/>
                <a:gd name="T36" fmla="*/ 412 w 412"/>
                <a:gd name="T37" fmla="*/ 0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2" h="168">
                  <a:moveTo>
                    <a:pt x="115" y="90"/>
                  </a:moveTo>
                  <a:cubicBezTo>
                    <a:pt x="75" y="110"/>
                    <a:pt x="37" y="133"/>
                    <a:pt x="0" y="157"/>
                  </a:cubicBezTo>
                  <a:cubicBezTo>
                    <a:pt x="21" y="163"/>
                    <a:pt x="44" y="166"/>
                    <a:pt x="66" y="168"/>
                  </a:cubicBezTo>
                  <a:cubicBezTo>
                    <a:pt x="75" y="168"/>
                    <a:pt x="83" y="168"/>
                    <a:pt x="92" y="168"/>
                  </a:cubicBezTo>
                  <a:cubicBezTo>
                    <a:pt x="113" y="168"/>
                    <a:pt x="133" y="167"/>
                    <a:pt x="153" y="164"/>
                  </a:cubicBezTo>
                  <a:cubicBezTo>
                    <a:pt x="156" y="109"/>
                    <a:pt x="156" y="109"/>
                    <a:pt x="156" y="109"/>
                  </a:cubicBezTo>
                  <a:cubicBezTo>
                    <a:pt x="140" y="107"/>
                    <a:pt x="126" y="100"/>
                    <a:pt x="115" y="90"/>
                  </a:cubicBezTo>
                  <a:moveTo>
                    <a:pt x="296" y="23"/>
                  </a:moveTo>
                  <a:cubicBezTo>
                    <a:pt x="279" y="28"/>
                    <a:pt x="262" y="32"/>
                    <a:pt x="246" y="38"/>
                  </a:cubicBezTo>
                  <a:cubicBezTo>
                    <a:pt x="243" y="74"/>
                    <a:pt x="215" y="104"/>
                    <a:pt x="179" y="109"/>
                  </a:cubicBezTo>
                  <a:cubicBezTo>
                    <a:pt x="181" y="158"/>
                    <a:pt x="181" y="158"/>
                    <a:pt x="181" y="158"/>
                  </a:cubicBezTo>
                  <a:cubicBezTo>
                    <a:pt x="200" y="154"/>
                    <a:pt x="218" y="148"/>
                    <a:pt x="236" y="141"/>
                  </a:cubicBezTo>
                  <a:cubicBezTo>
                    <a:pt x="262" y="131"/>
                    <a:pt x="286" y="118"/>
                    <a:pt x="309" y="102"/>
                  </a:cubicBezTo>
                  <a:cubicBezTo>
                    <a:pt x="292" y="102"/>
                    <a:pt x="292" y="102"/>
                    <a:pt x="292" y="102"/>
                  </a:cubicBezTo>
                  <a:cubicBezTo>
                    <a:pt x="296" y="23"/>
                    <a:pt x="296" y="23"/>
                    <a:pt x="296" y="23"/>
                  </a:cubicBezTo>
                  <a:moveTo>
                    <a:pt x="412" y="0"/>
                  </a:moveTo>
                  <a:cubicBezTo>
                    <a:pt x="386" y="4"/>
                    <a:pt x="359" y="9"/>
                    <a:pt x="334" y="14"/>
                  </a:cubicBezTo>
                  <a:cubicBezTo>
                    <a:pt x="337" y="81"/>
                    <a:pt x="337" y="81"/>
                    <a:pt x="337" y="81"/>
                  </a:cubicBezTo>
                  <a:cubicBezTo>
                    <a:pt x="366" y="58"/>
                    <a:pt x="391" y="31"/>
                    <a:pt x="412" y="0"/>
                  </a:cubicBezTo>
                </a:path>
              </a:pathLst>
            </a:custGeom>
            <a:solidFill>
              <a:srgbClr val="4CAF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3" name="Freeform 88"/>
            <p:cNvSpPr>
              <a:spLocks/>
            </p:cNvSpPr>
            <p:nvPr/>
          </p:nvSpPr>
          <p:spPr bwMode="gray">
            <a:xfrm>
              <a:off x="4360863" y="2578100"/>
              <a:ext cx="153987" cy="1524000"/>
            </a:xfrm>
            <a:custGeom>
              <a:avLst/>
              <a:gdLst>
                <a:gd name="T0" fmla="*/ 0 w 97"/>
                <a:gd name="T1" fmla="*/ 960 h 960"/>
                <a:gd name="T2" fmla="*/ 49 w 97"/>
                <a:gd name="T3" fmla="*/ 0 h 960"/>
                <a:gd name="T4" fmla="*/ 97 w 97"/>
                <a:gd name="T5" fmla="*/ 960 h 960"/>
                <a:gd name="T6" fmla="*/ 0 w 97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960">
                  <a:moveTo>
                    <a:pt x="0" y="960"/>
                  </a:moveTo>
                  <a:lnTo>
                    <a:pt x="49" y="0"/>
                  </a:lnTo>
                  <a:lnTo>
                    <a:pt x="97" y="960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4" name="Freeform 89"/>
            <p:cNvSpPr>
              <a:spLocks/>
            </p:cNvSpPr>
            <p:nvPr/>
          </p:nvSpPr>
          <p:spPr bwMode="gray">
            <a:xfrm>
              <a:off x="4360863" y="2578100"/>
              <a:ext cx="153987" cy="1524000"/>
            </a:xfrm>
            <a:custGeom>
              <a:avLst/>
              <a:gdLst>
                <a:gd name="T0" fmla="*/ 0 w 97"/>
                <a:gd name="T1" fmla="*/ 960 h 960"/>
                <a:gd name="T2" fmla="*/ 49 w 97"/>
                <a:gd name="T3" fmla="*/ 0 h 960"/>
                <a:gd name="T4" fmla="*/ 97 w 97"/>
                <a:gd name="T5" fmla="*/ 960 h 960"/>
                <a:gd name="T6" fmla="*/ 0 w 97"/>
                <a:gd name="T7" fmla="*/ 96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960">
                  <a:moveTo>
                    <a:pt x="0" y="960"/>
                  </a:moveTo>
                  <a:lnTo>
                    <a:pt x="49" y="0"/>
                  </a:lnTo>
                  <a:lnTo>
                    <a:pt x="97" y="960"/>
                  </a:lnTo>
                  <a:lnTo>
                    <a:pt x="0" y="96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5" name="Freeform 90"/>
            <p:cNvSpPr>
              <a:spLocks/>
            </p:cNvSpPr>
            <p:nvPr/>
          </p:nvSpPr>
          <p:spPr bwMode="gray">
            <a:xfrm>
              <a:off x="4140200" y="3422650"/>
              <a:ext cx="298450" cy="317500"/>
            </a:xfrm>
            <a:custGeom>
              <a:avLst/>
              <a:gdLst>
                <a:gd name="T0" fmla="*/ 188 w 188"/>
                <a:gd name="T1" fmla="*/ 200 h 200"/>
                <a:gd name="T2" fmla="*/ 0 w 188"/>
                <a:gd name="T3" fmla="*/ 0 h 200"/>
                <a:gd name="T4" fmla="*/ 188 w 188"/>
                <a:gd name="T5" fmla="*/ 146 h 200"/>
                <a:gd name="T6" fmla="*/ 188 w 188"/>
                <a:gd name="T7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200">
                  <a:moveTo>
                    <a:pt x="188" y="200"/>
                  </a:moveTo>
                  <a:lnTo>
                    <a:pt x="0" y="0"/>
                  </a:lnTo>
                  <a:lnTo>
                    <a:pt x="188" y="146"/>
                  </a:lnTo>
                  <a:lnTo>
                    <a:pt x="188" y="200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6" name="Freeform 91"/>
            <p:cNvSpPr>
              <a:spLocks/>
            </p:cNvSpPr>
            <p:nvPr/>
          </p:nvSpPr>
          <p:spPr bwMode="gray">
            <a:xfrm>
              <a:off x="4140200" y="3422650"/>
              <a:ext cx="298450" cy="317500"/>
            </a:xfrm>
            <a:custGeom>
              <a:avLst/>
              <a:gdLst>
                <a:gd name="T0" fmla="*/ 188 w 188"/>
                <a:gd name="T1" fmla="*/ 200 h 200"/>
                <a:gd name="T2" fmla="*/ 0 w 188"/>
                <a:gd name="T3" fmla="*/ 0 h 200"/>
                <a:gd name="T4" fmla="*/ 188 w 188"/>
                <a:gd name="T5" fmla="*/ 146 h 200"/>
                <a:gd name="T6" fmla="*/ 188 w 188"/>
                <a:gd name="T7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200">
                  <a:moveTo>
                    <a:pt x="188" y="200"/>
                  </a:moveTo>
                  <a:lnTo>
                    <a:pt x="0" y="0"/>
                  </a:lnTo>
                  <a:lnTo>
                    <a:pt x="188" y="146"/>
                  </a:lnTo>
                  <a:lnTo>
                    <a:pt x="188" y="2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7" name="Freeform 92"/>
            <p:cNvSpPr>
              <a:spLocks/>
            </p:cNvSpPr>
            <p:nvPr/>
          </p:nvSpPr>
          <p:spPr bwMode="gray">
            <a:xfrm>
              <a:off x="4203700" y="3157538"/>
              <a:ext cx="244475" cy="258762"/>
            </a:xfrm>
            <a:custGeom>
              <a:avLst/>
              <a:gdLst>
                <a:gd name="T0" fmla="*/ 148 w 154"/>
                <a:gd name="T1" fmla="*/ 163 h 163"/>
                <a:gd name="T2" fmla="*/ 0 w 154"/>
                <a:gd name="T3" fmla="*/ 0 h 163"/>
                <a:gd name="T4" fmla="*/ 154 w 154"/>
                <a:gd name="T5" fmla="*/ 115 h 163"/>
                <a:gd name="T6" fmla="*/ 148 w 154"/>
                <a:gd name="T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" h="163">
                  <a:moveTo>
                    <a:pt x="148" y="163"/>
                  </a:moveTo>
                  <a:lnTo>
                    <a:pt x="0" y="0"/>
                  </a:lnTo>
                  <a:lnTo>
                    <a:pt x="154" y="115"/>
                  </a:lnTo>
                  <a:lnTo>
                    <a:pt x="148" y="16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8" name="Freeform 93"/>
            <p:cNvSpPr>
              <a:spLocks/>
            </p:cNvSpPr>
            <p:nvPr/>
          </p:nvSpPr>
          <p:spPr bwMode="gray">
            <a:xfrm>
              <a:off x="4203700" y="3157538"/>
              <a:ext cx="244475" cy="258762"/>
            </a:xfrm>
            <a:custGeom>
              <a:avLst/>
              <a:gdLst>
                <a:gd name="T0" fmla="*/ 148 w 154"/>
                <a:gd name="T1" fmla="*/ 163 h 163"/>
                <a:gd name="T2" fmla="*/ 0 w 154"/>
                <a:gd name="T3" fmla="*/ 0 h 163"/>
                <a:gd name="T4" fmla="*/ 154 w 154"/>
                <a:gd name="T5" fmla="*/ 115 h 163"/>
                <a:gd name="T6" fmla="*/ 148 w 154"/>
                <a:gd name="T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" h="163">
                  <a:moveTo>
                    <a:pt x="148" y="163"/>
                  </a:moveTo>
                  <a:lnTo>
                    <a:pt x="0" y="0"/>
                  </a:lnTo>
                  <a:lnTo>
                    <a:pt x="154" y="115"/>
                  </a:lnTo>
                  <a:lnTo>
                    <a:pt x="148" y="1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99" name="Freeform 94"/>
            <p:cNvSpPr>
              <a:spLocks/>
            </p:cNvSpPr>
            <p:nvPr/>
          </p:nvSpPr>
          <p:spPr bwMode="gray">
            <a:xfrm>
              <a:off x="4279900" y="2990850"/>
              <a:ext cx="177800" cy="185737"/>
            </a:xfrm>
            <a:custGeom>
              <a:avLst/>
              <a:gdLst>
                <a:gd name="T0" fmla="*/ 100 w 112"/>
                <a:gd name="T1" fmla="*/ 117 h 117"/>
                <a:gd name="T2" fmla="*/ 0 w 112"/>
                <a:gd name="T3" fmla="*/ 0 h 117"/>
                <a:gd name="T4" fmla="*/ 112 w 112"/>
                <a:gd name="T5" fmla="*/ 75 h 117"/>
                <a:gd name="T6" fmla="*/ 100 w 112"/>
                <a:gd name="T7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7">
                  <a:moveTo>
                    <a:pt x="100" y="117"/>
                  </a:moveTo>
                  <a:lnTo>
                    <a:pt x="0" y="0"/>
                  </a:lnTo>
                  <a:lnTo>
                    <a:pt x="112" y="75"/>
                  </a:lnTo>
                  <a:lnTo>
                    <a:pt x="100" y="117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0" name="Freeform 95"/>
            <p:cNvSpPr>
              <a:spLocks/>
            </p:cNvSpPr>
            <p:nvPr/>
          </p:nvSpPr>
          <p:spPr bwMode="gray">
            <a:xfrm>
              <a:off x="4279900" y="2990850"/>
              <a:ext cx="177800" cy="185737"/>
            </a:xfrm>
            <a:custGeom>
              <a:avLst/>
              <a:gdLst>
                <a:gd name="T0" fmla="*/ 100 w 112"/>
                <a:gd name="T1" fmla="*/ 117 h 117"/>
                <a:gd name="T2" fmla="*/ 0 w 112"/>
                <a:gd name="T3" fmla="*/ 0 h 117"/>
                <a:gd name="T4" fmla="*/ 112 w 112"/>
                <a:gd name="T5" fmla="*/ 75 h 117"/>
                <a:gd name="T6" fmla="*/ 100 w 112"/>
                <a:gd name="T7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" h="117">
                  <a:moveTo>
                    <a:pt x="100" y="117"/>
                  </a:moveTo>
                  <a:lnTo>
                    <a:pt x="0" y="0"/>
                  </a:lnTo>
                  <a:lnTo>
                    <a:pt x="112" y="75"/>
                  </a:lnTo>
                  <a:lnTo>
                    <a:pt x="100" y="1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1" name="Freeform 96"/>
            <p:cNvSpPr>
              <a:spLocks/>
            </p:cNvSpPr>
            <p:nvPr/>
          </p:nvSpPr>
          <p:spPr bwMode="gray">
            <a:xfrm>
              <a:off x="4457700" y="3321050"/>
              <a:ext cx="298450" cy="317500"/>
            </a:xfrm>
            <a:custGeom>
              <a:avLst/>
              <a:gdLst>
                <a:gd name="T0" fmla="*/ 0 w 188"/>
                <a:gd name="T1" fmla="*/ 200 h 200"/>
                <a:gd name="T2" fmla="*/ 188 w 188"/>
                <a:gd name="T3" fmla="*/ 0 h 200"/>
                <a:gd name="T4" fmla="*/ 0 w 188"/>
                <a:gd name="T5" fmla="*/ 145 h 200"/>
                <a:gd name="T6" fmla="*/ 0 w 188"/>
                <a:gd name="T7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200">
                  <a:moveTo>
                    <a:pt x="0" y="200"/>
                  </a:moveTo>
                  <a:lnTo>
                    <a:pt x="188" y="0"/>
                  </a:lnTo>
                  <a:lnTo>
                    <a:pt x="0" y="145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2" name="Freeform 97"/>
            <p:cNvSpPr>
              <a:spLocks/>
            </p:cNvSpPr>
            <p:nvPr/>
          </p:nvSpPr>
          <p:spPr bwMode="gray">
            <a:xfrm>
              <a:off x="4457700" y="3321050"/>
              <a:ext cx="298450" cy="317500"/>
            </a:xfrm>
            <a:custGeom>
              <a:avLst/>
              <a:gdLst>
                <a:gd name="T0" fmla="*/ 0 w 188"/>
                <a:gd name="T1" fmla="*/ 200 h 200"/>
                <a:gd name="T2" fmla="*/ 188 w 188"/>
                <a:gd name="T3" fmla="*/ 0 h 200"/>
                <a:gd name="T4" fmla="*/ 0 w 188"/>
                <a:gd name="T5" fmla="*/ 145 h 200"/>
                <a:gd name="T6" fmla="*/ 0 w 188"/>
                <a:gd name="T7" fmla="*/ 20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200">
                  <a:moveTo>
                    <a:pt x="0" y="200"/>
                  </a:moveTo>
                  <a:lnTo>
                    <a:pt x="188" y="0"/>
                  </a:lnTo>
                  <a:lnTo>
                    <a:pt x="0" y="145"/>
                  </a:lnTo>
                  <a:lnTo>
                    <a:pt x="0" y="20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3" name="Freeform 98"/>
            <p:cNvSpPr>
              <a:spLocks/>
            </p:cNvSpPr>
            <p:nvPr/>
          </p:nvSpPr>
          <p:spPr bwMode="gray">
            <a:xfrm>
              <a:off x="4448175" y="3071813"/>
              <a:ext cx="244475" cy="258762"/>
            </a:xfrm>
            <a:custGeom>
              <a:avLst/>
              <a:gdLst>
                <a:gd name="T0" fmla="*/ 6 w 154"/>
                <a:gd name="T1" fmla="*/ 163 h 163"/>
                <a:gd name="T2" fmla="*/ 154 w 154"/>
                <a:gd name="T3" fmla="*/ 0 h 163"/>
                <a:gd name="T4" fmla="*/ 0 w 154"/>
                <a:gd name="T5" fmla="*/ 116 h 163"/>
                <a:gd name="T6" fmla="*/ 6 w 154"/>
                <a:gd name="T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" h="163">
                  <a:moveTo>
                    <a:pt x="6" y="163"/>
                  </a:moveTo>
                  <a:lnTo>
                    <a:pt x="154" y="0"/>
                  </a:lnTo>
                  <a:lnTo>
                    <a:pt x="0" y="116"/>
                  </a:lnTo>
                  <a:lnTo>
                    <a:pt x="6" y="16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4" name="Freeform 99"/>
            <p:cNvSpPr>
              <a:spLocks/>
            </p:cNvSpPr>
            <p:nvPr/>
          </p:nvSpPr>
          <p:spPr bwMode="gray">
            <a:xfrm>
              <a:off x="4448175" y="3071813"/>
              <a:ext cx="244475" cy="258762"/>
            </a:xfrm>
            <a:custGeom>
              <a:avLst/>
              <a:gdLst>
                <a:gd name="T0" fmla="*/ 6 w 154"/>
                <a:gd name="T1" fmla="*/ 163 h 163"/>
                <a:gd name="T2" fmla="*/ 154 w 154"/>
                <a:gd name="T3" fmla="*/ 0 h 163"/>
                <a:gd name="T4" fmla="*/ 0 w 154"/>
                <a:gd name="T5" fmla="*/ 116 h 163"/>
                <a:gd name="T6" fmla="*/ 6 w 154"/>
                <a:gd name="T7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" h="163">
                  <a:moveTo>
                    <a:pt x="6" y="163"/>
                  </a:moveTo>
                  <a:lnTo>
                    <a:pt x="154" y="0"/>
                  </a:lnTo>
                  <a:lnTo>
                    <a:pt x="0" y="116"/>
                  </a:lnTo>
                  <a:lnTo>
                    <a:pt x="6" y="1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5" name="Freeform 100"/>
            <p:cNvSpPr>
              <a:spLocks/>
            </p:cNvSpPr>
            <p:nvPr/>
          </p:nvSpPr>
          <p:spPr bwMode="gray">
            <a:xfrm>
              <a:off x="4427538" y="2895600"/>
              <a:ext cx="128587" cy="130175"/>
            </a:xfrm>
            <a:custGeom>
              <a:avLst/>
              <a:gdLst>
                <a:gd name="T0" fmla="*/ 19 w 81"/>
                <a:gd name="T1" fmla="*/ 82 h 82"/>
                <a:gd name="T2" fmla="*/ 81 w 81"/>
                <a:gd name="T3" fmla="*/ 0 h 82"/>
                <a:gd name="T4" fmla="*/ 0 w 81"/>
                <a:gd name="T5" fmla="*/ 44 h 82"/>
                <a:gd name="T6" fmla="*/ 19 w 81"/>
                <a:gd name="T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19" y="82"/>
                  </a:moveTo>
                  <a:lnTo>
                    <a:pt x="81" y="0"/>
                  </a:lnTo>
                  <a:lnTo>
                    <a:pt x="0" y="44"/>
                  </a:lnTo>
                  <a:lnTo>
                    <a:pt x="19" y="82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6" name="Freeform 101"/>
            <p:cNvSpPr>
              <a:spLocks/>
            </p:cNvSpPr>
            <p:nvPr/>
          </p:nvSpPr>
          <p:spPr bwMode="gray">
            <a:xfrm>
              <a:off x="4427538" y="2895600"/>
              <a:ext cx="128587" cy="130175"/>
            </a:xfrm>
            <a:custGeom>
              <a:avLst/>
              <a:gdLst>
                <a:gd name="T0" fmla="*/ 19 w 81"/>
                <a:gd name="T1" fmla="*/ 82 h 82"/>
                <a:gd name="T2" fmla="*/ 81 w 81"/>
                <a:gd name="T3" fmla="*/ 0 h 82"/>
                <a:gd name="T4" fmla="*/ 0 w 81"/>
                <a:gd name="T5" fmla="*/ 44 h 82"/>
                <a:gd name="T6" fmla="*/ 19 w 81"/>
                <a:gd name="T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82">
                  <a:moveTo>
                    <a:pt x="19" y="82"/>
                  </a:moveTo>
                  <a:lnTo>
                    <a:pt x="81" y="0"/>
                  </a:lnTo>
                  <a:lnTo>
                    <a:pt x="0" y="44"/>
                  </a:lnTo>
                  <a:lnTo>
                    <a:pt x="19" y="8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7" name="Freeform 102"/>
            <p:cNvSpPr>
              <a:spLocks/>
            </p:cNvSpPr>
            <p:nvPr/>
          </p:nvSpPr>
          <p:spPr bwMode="gray">
            <a:xfrm>
              <a:off x="4019550" y="2490788"/>
              <a:ext cx="841375" cy="1287462"/>
            </a:xfrm>
            <a:custGeom>
              <a:avLst/>
              <a:gdLst>
                <a:gd name="T0" fmla="*/ 125 w 251"/>
                <a:gd name="T1" fmla="*/ 0 h 409"/>
                <a:gd name="T2" fmla="*/ 0 w 251"/>
                <a:gd name="T3" fmla="*/ 285 h 409"/>
                <a:gd name="T4" fmla="*/ 0 w 251"/>
                <a:gd name="T5" fmla="*/ 297 h 409"/>
                <a:gd name="T6" fmla="*/ 41 w 251"/>
                <a:gd name="T7" fmla="*/ 378 h 409"/>
                <a:gd name="T8" fmla="*/ 107 w 251"/>
                <a:gd name="T9" fmla="*/ 409 h 409"/>
                <a:gd name="T10" fmla="*/ 108 w 251"/>
                <a:gd name="T11" fmla="*/ 378 h 409"/>
                <a:gd name="T12" fmla="*/ 36 w 251"/>
                <a:gd name="T13" fmla="*/ 296 h 409"/>
                <a:gd name="T14" fmla="*/ 109 w 251"/>
                <a:gd name="T15" fmla="*/ 357 h 409"/>
                <a:gd name="T16" fmla="*/ 113 w 251"/>
                <a:gd name="T17" fmla="*/ 280 h 409"/>
                <a:gd name="T18" fmla="*/ 55 w 251"/>
                <a:gd name="T19" fmla="*/ 212 h 409"/>
                <a:gd name="T20" fmla="*/ 114 w 251"/>
                <a:gd name="T21" fmla="*/ 259 h 409"/>
                <a:gd name="T22" fmla="*/ 116 w 251"/>
                <a:gd name="T23" fmla="*/ 207 h 409"/>
                <a:gd name="T24" fmla="*/ 78 w 251"/>
                <a:gd name="T25" fmla="*/ 159 h 409"/>
                <a:gd name="T26" fmla="*/ 117 w 251"/>
                <a:gd name="T27" fmla="*/ 187 h 409"/>
                <a:gd name="T28" fmla="*/ 125 w 251"/>
                <a:gd name="T29" fmla="*/ 28 h 409"/>
                <a:gd name="T30" fmla="*/ 131 w 251"/>
                <a:gd name="T31" fmla="*/ 146 h 409"/>
                <a:gd name="T32" fmla="*/ 160 w 251"/>
                <a:gd name="T33" fmla="*/ 129 h 409"/>
                <a:gd name="T34" fmla="*/ 132 w 251"/>
                <a:gd name="T35" fmla="*/ 169 h 409"/>
                <a:gd name="T36" fmla="*/ 135 w 251"/>
                <a:gd name="T37" fmla="*/ 237 h 409"/>
                <a:gd name="T38" fmla="*/ 201 w 251"/>
                <a:gd name="T39" fmla="*/ 185 h 409"/>
                <a:gd name="T40" fmla="*/ 136 w 251"/>
                <a:gd name="T41" fmla="*/ 261 h 409"/>
                <a:gd name="T42" fmla="*/ 139 w 251"/>
                <a:gd name="T43" fmla="*/ 331 h 409"/>
                <a:gd name="T44" fmla="*/ 220 w 251"/>
                <a:gd name="T45" fmla="*/ 264 h 409"/>
                <a:gd name="T46" fmla="*/ 140 w 251"/>
                <a:gd name="T47" fmla="*/ 354 h 409"/>
                <a:gd name="T48" fmla="*/ 143 w 251"/>
                <a:gd name="T49" fmla="*/ 409 h 409"/>
                <a:gd name="T50" fmla="*/ 251 w 251"/>
                <a:gd name="T51" fmla="*/ 285 h 409"/>
                <a:gd name="T52" fmla="*/ 125 w 251"/>
                <a:gd name="T53" fmla="*/ 0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409">
                  <a:moveTo>
                    <a:pt x="125" y="0"/>
                  </a:moveTo>
                  <a:cubicBezTo>
                    <a:pt x="125" y="0"/>
                    <a:pt x="0" y="187"/>
                    <a:pt x="0" y="285"/>
                  </a:cubicBezTo>
                  <a:cubicBezTo>
                    <a:pt x="0" y="289"/>
                    <a:pt x="0" y="293"/>
                    <a:pt x="0" y="297"/>
                  </a:cubicBezTo>
                  <a:cubicBezTo>
                    <a:pt x="13" y="320"/>
                    <a:pt x="29" y="349"/>
                    <a:pt x="41" y="378"/>
                  </a:cubicBezTo>
                  <a:cubicBezTo>
                    <a:pt x="59" y="394"/>
                    <a:pt x="82" y="405"/>
                    <a:pt x="107" y="409"/>
                  </a:cubicBezTo>
                  <a:cubicBezTo>
                    <a:pt x="108" y="378"/>
                    <a:pt x="108" y="378"/>
                    <a:pt x="108" y="378"/>
                  </a:cubicBezTo>
                  <a:cubicBezTo>
                    <a:pt x="36" y="296"/>
                    <a:pt x="36" y="296"/>
                    <a:pt x="36" y="296"/>
                  </a:cubicBezTo>
                  <a:cubicBezTo>
                    <a:pt x="109" y="357"/>
                    <a:pt x="109" y="357"/>
                    <a:pt x="109" y="357"/>
                  </a:cubicBezTo>
                  <a:cubicBezTo>
                    <a:pt x="113" y="280"/>
                    <a:pt x="113" y="280"/>
                    <a:pt x="113" y="280"/>
                  </a:cubicBezTo>
                  <a:cubicBezTo>
                    <a:pt x="55" y="212"/>
                    <a:pt x="55" y="212"/>
                    <a:pt x="55" y="212"/>
                  </a:cubicBezTo>
                  <a:cubicBezTo>
                    <a:pt x="114" y="259"/>
                    <a:pt x="114" y="259"/>
                    <a:pt x="114" y="259"/>
                  </a:cubicBezTo>
                  <a:cubicBezTo>
                    <a:pt x="116" y="207"/>
                    <a:pt x="116" y="207"/>
                    <a:pt x="116" y="207"/>
                  </a:cubicBezTo>
                  <a:cubicBezTo>
                    <a:pt x="78" y="159"/>
                    <a:pt x="78" y="159"/>
                    <a:pt x="78" y="159"/>
                  </a:cubicBezTo>
                  <a:cubicBezTo>
                    <a:pt x="117" y="187"/>
                    <a:pt x="117" y="187"/>
                    <a:pt x="117" y="187"/>
                  </a:cubicBezTo>
                  <a:cubicBezTo>
                    <a:pt x="125" y="28"/>
                    <a:pt x="125" y="28"/>
                    <a:pt x="125" y="28"/>
                  </a:cubicBezTo>
                  <a:cubicBezTo>
                    <a:pt x="131" y="146"/>
                    <a:pt x="131" y="146"/>
                    <a:pt x="131" y="146"/>
                  </a:cubicBezTo>
                  <a:cubicBezTo>
                    <a:pt x="160" y="129"/>
                    <a:pt x="160" y="129"/>
                    <a:pt x="160" y="129"/>
                  </a:cubicBezTo>
                  <a:cubicBezTo>
                    <a:pt x="132" y="169"/>
                    <a:pt x="132" y="169"/>
                    <a:pt x="132" y="169"/>
                  </a:cubicBezTo>
                  <a:cubicBezTo>
                    <a:pt x="135" y="237"/>
                    <a:pt x="135" y="237"/>
                    <a:pt x="135" y="237"/>
                  </a:cubicBezTo>
                  <a:cubicBezTo>
                    <a:pt x="201" y="185"/>
                    <a:pt x="201" y="185"/>
                    <a:pt x="201" y="185"/>
                  </a:cubicBezTo>
                  <a:cubicBezTo>
                    <a:pt x="136" y="261"/>
                    <a:pt x="136" y="261"/>
                    <a:pt x="136" y="261"/>
                  </a:cubicBezTo>
                  <a:cubicBezTo>
                    <a:pt x="139" y="331"/>
                    <a:pt x="139" y="331"/>
                    <a:pt x="139" y="331"/>
                  </a:cubicBezTo>
                  <a:cubicBezTo>
                    <a:pt x="220" y="264"/>
                    <a:pt x="220" y="264"/>
                    <a:pt x="220" y="264"/>
                  </a:cubicBezTo>
                  <a:cubicBezTo>
                    <a:pt x="140" y="354"/>
                    <a:pt x="140" y="354"/>
                    <a:pt x="140" y="354"/>
                  </a:cubicBezTo>
                  <a:cubicBezTo>
                    <a:pt x="143" y="409"/>
                    <a:pt x="143" y="409"/>
                    <a:pt x="143" y="409"/>
                  </a:cubicBezTo>
                  <a:cubicBezTo>
                    <a:pt x="204" y="400"/>
                    <a:pt x="251" y="348"/>
                    <a:pt x="251" y="285"/>
                  </a:cubicBezTo>
                  <a:cubicBezTo>
                    <a:pt x="251" y="187"/>
                    <a:pt x="125" y="0"/>
                    <a:pt x="125" y="0"/>
                  </a:cubicBezTo>
                </a:path>
              </a:pathLst>
            </a:custGeom>
            <a:solidFill>
              <a:srgbClr val="19A4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8" name="Freeform 103"/>
            <p:cNvSpPr>
              <a:spLocks/>
            </p:cNvSpPr>
            <p:nvPr/>
          </p:nvSpPr>
          <p:spPr bwMode="gray">
            <a:xfrm>
              <a:off x="4378325" y="2578100"/>
              <a:ext cx="120650" cy="1203325"/>
            </a:xfrm>
            <a:custGeom>
              <a:avLst/>
              <a:gdLst>
                <a:gd name="T0" fmla="*/ 18 w 36"/>
                <a:gd name="T1" fmla="*/ 0 h 382"/>
                <a:gd name="T2" fmla="*/ 10 w 36"/>
                <a:gd name="T3" fmla="*/ 159 h 382"/>
                <a:gd name="T4" fmla="*/ 24 w 36"/>
                <a:gd name="T5" fmla="*/ 169 h 382"/>
                <a:gd name="T6" fmla="*/ 18 w 36"/>
                <a:gd name="T7" fmla="*/ 190 h 382"/>
                <a:gd name="T8" fmla="*/ 9 w 36"/>
                <a:gd name="T9" fmla="*/ 179 h 382"/>
                <a:gd name="T10" fmla="*/ 7 w 36"/>
                <a:gd name="T11" fmla="*/ 231 h 382"/>
                <a:gd name="T12" fmla="*/ 21 w 36"/>
                <a:gd name="T13" fmla="*/ 242 h 382"/>
                <a:gd name="T14" fmla="*/ 18 w 36"/>
                <a:gd name="T15" fmla="*/ 266 h 382"/>
                <a:gd name="T16" fmla="*/ 6 w 36"/>
                <a:gd name="T17" fmla="*/ 252 h 382"/>
                <a:gd name="T18" fmla="*/ 2 w 36"/>
                <a:gd name="T19" fmla="*/ 329 h 382"/>
                <a:gd name="T20" fmla="*/ 18 w 36"/>
                <a:gd name="T21" fmla="*/ 342 h 382"/>
                <a:gd name="T22" fmla="*/ 18 w 36"/>
                <a:gd name="T23" fmla="*/ 369 h 382"/>
                <a:gd name="T24" fmla="*/ 1 w 36"/>
                <a:gd name="T25" fmla="*/ 350 h 382"/>
                <a:gd name="T26" fmla="*/ 0 w 36"/>
                <a:gd name="T27" fmla="*/ 381 h 382"/>
                <a:gd name="T28" fmla="*/ 18 w 36"/>
                <a:gd name="T29" fmla="*/ 382 h 382"/>
                <a:gd name="T30" fmla="*/ 36 w 36"/>
                <a:gd name="T31" fmla="*/ 381 h 382"/>
                <a:gd name="T32" fmla="*/ 33 w 36"/>
                <a:gd name="T33" fmla="*/ 326 h 382"/>
                <a:gd name="T34" fmla="*/ 24 w 36"/>
                <a:gd name="T35" fmla="*/ 337 h 382"/>
                <a:gd name="T36" fmla="*/ 24 w 36"/>
                <a:gd name="T37" fmla="*/ 309 h 382"/>
                <a:gd name="T38" fmla="*/ 32 w 36"/>
                <a:gd name="T39" fmla="*/ 303 h 382"/>
                <a:gd name="T40" fmla="*/ 29 w 36"/>
                <a:gd name="T41" fmla="*/ 233 h 382"/>
                <a:gd name="T42" fmla="*/ 24 w 36"/>
                <a:gd name="T43" fmla="*/ 239 h 382"/>
                <a:gd name="T44" fmla="*/ 21 w 36"/>
                <a:gd name="T45" fmla="*/ 215 h 382"/>
                <a:gd name="T46" fmla="*/ 28 w 36"/>
                <a:gd name="T47" fmla="*/ 209 h 382"/>
                <a:gd name="T48" fmla="*/ 25 w 36"/>
                <a:gd name="T49" fmla="*/ 141 h 382"/>
                <a:gd name="T50" fmla="*/ 24 w 36"/>
                <a:gd name="T51" fmla="*/ 142 h 382"/>
                <a:gd name="T52" fmla="*/ 15 w 36"/>
                <a:gd name="T53" fmla="*/ 123 h 382"/>
                <a:gd name="T54" fmla="*/ 24 w 36"/>
                <a:gd name="T55" fmla="*/ 118 h 382"/>
                <a:gd name="T56" fmla="*/ 18 w 36"/>
                <a:gd name="T57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" h="382">
                  <a:moveTo>
                    <a:pt x="18" y="0"/>
                  </a:moveTo>
                  <a:cubicBezTo>
                    <a:pt x="10" y="159"/>
                    <a:pt x="10" y="159"/>
                    <a:pt x="10" y="159"/>
                  </a:cubicBezTo>
                  <a:cubicBezTo>
                    <a:pt x="24" y="169"/>
                    <a:pt x="24" y="169"/>
                    <a:pt x="24" y="169"/>
                  </a:cubicBezTo>
                  <a:cubicBezTo>
                    <a:pt x="18" y="190"/>
                    <a:pt x="18" y="190"/>
                    <a:pt x="18" y="190"/>
                  </a:cubicBezTo>
                  <a:cubicBezTo>
                    <a:pt x="9" y="179"/>
                    <a:pt x="9" y="179"/>
                    <a:pt x="9" y="179"/>
                  </a:cubicBezTo>
                  <a:cubicBezTo>
                    <a:pt x="7" y="231"/>
                    <a:pt x="7" y="231"/>
                    <a:pt x="7" y="231"/>
                  </a:cubicBezTo>
                  <a:cubicBezTo>
                    <a:pt x="21" y="242"/>
                    <a:pt x="21" y="242"/>
                    <a:pt x="21" y="242"/>
                  </a:cubicBezTo>
                  <a:cubicBezTo>
                    <a:pt x="18" y="266"/>
                    <a:pt x="18" y="266"/>
                    <a:pt x="18" y="266"/>
                  </a:cubicBezTo>
                  <a:cubicBezTo>
                    <a:pt x="6" y="252"/>
                    <a:pt x="6" y="252"/>
                    <a:pt x="6" y="252"/>
                  </a:cubicBezTo>
                  <a:cubicBezTo>
                    <a:pt x="2" y="329"/>
                    <a:pt x="2" y="329"/>
                    <a:pt x="2" y="329"/>
                  </a:cubicBezTo>
                  <a:cubicBezTo>
                    <a:pt x="18" y="342"/>
                    <a:pt x="18" y="342"/>
                    <a:pt x="18" y="342"/>
                  </a:cubicBezTo>
                  <a:cubicBezTo>
                    <a:pt x="18" y="369"/>
                    <a:pt x="18" y="369"/>
                    <a:pt x="18" y="369"/>
                  </a:cubicBezTo>
                  <a:cubicBezTo>
                    <a:pt x="1" y="350"/>
                    <a:pt x="1" y="350"/>
                    <a:pt x="1" y="350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6" y="382"/>
                    <a:pt x="12" y="382"/>
                    <a:pt x="18" y="382"/>
                  </a:cubicBezTo>
                  <a:cubicBezTo>
                    <a:pt x="24" y="382"/>
                    <a:pt x="30" y="382"/>
                    <a:pt x="36" y="381"/>
                  </a:cubicBezTo>
                  <a:cubicBezTo>
                    <a:pt x="33" y="326"/>
                    <a:pt x="33" y="326"/>
                    <a:pt x="33" y="326"/>
                  </a:cubicBezTo>
                  <a:cubicBezTo>
                    <a:pt x="24" y="337"/>
                    <a:pt x="24" y="337"/>
                    <a:pt x="24" y="337"/>
                  </a:cubicBezTo>
                  <a:cubicBezTo>
                    <a:pt x="24" y="309"/>
                    <a:pt x="24" y="309"/>
                    <a:pt x="24" y="309"/>
                  </a:cubicBezTo>
                  <a:cubicBezTo>
                    <a:pt x="32" y="303"/>
                    <a:pt x="32" y="303"/>
                    <a:pt x="32" y="303"/>
                  </a:cubicBezTo>
                  <a:cubicBezTo>
                    <a:pt x="29" y="233"/>
                    <a:pt x="29" y="233"/>
                    <a:pt x="29" y="233"/>
                  </a:cubicBezTo>
                  <a:cubicBezTo>
                    <a:pt x="24" y="239"/>
                    <a:pt x="24" y="239"/>
                    <a:pt x="24" y="239"/>
                  </a:cubicBezTo>
                  <a:cubicBezTo>
                    <a:pt x="21" y="215"/>
                    <a:pt x="21" y="215"/>
                    <a:pt x="21" y="215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25" y="141"/>
                    <a:pt x="25" y="141"/>
                    <a:pt x="25" y="141"/>
                  </a:cubicBezTo>
                  <a:cubicBezTo>
                    <a:pt x="24" y="142"/>
                    <a:pt x="24" y="142"/>
                    <a:pt x="24" y="142"/>
                  </a:cubicBezTo>
                  <a:cubicBezTo>
                    <a:pt x="15" y="123"/>
                    <a:pt x="15" y="123"/>
                    <a:pt x="15" y="123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18" y="0"/>
                    <a:pt x="18" y="0"/>
                    <a:pt x="18" y="0"/>
                  </a:cubicBezTo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09" name="Freeform 104"/>
            <p:cNvSpPr>
              <a:spLocks/>
            </p:cNvSpPr>
            <p:nvPr/>
          </p:nvSpPr>
          <p:spPr bwMode="gray">
            <a:xfrm>
              <a:off x="4140200" y="3422650"/>
              <a:ext cx="298450" cy="317500"/>
            </a:xfrm>
            <a:custGeom>
              <a:avLst/>
              <a:gdLst>
                <a:gd name="T0" fmla="*/ 0 w 188"/>
                <a:gd name="T1" fmla="*/ 0 h 200"/>
                <a:gd name="T2" fmla="*/ 152 w 188"/>
                <a:gd name="T3" fmla="*/ 162 h 200"/>
                <a:gd name="T4" fmla="*/ 188 w 188"/>
                <a:gd name="T5" fmla="*/ 200 h 200"/>
                <a:gd name="T6" fmla="*/ 188 w 188"/>
                <a:gd name="T7" fmla="*/ 146 h 200"/>
                <a:gd name="T8" fmla="*/ 154 w 188"/>
                <a:gd name="T9" fmla="*/ 121 h 200"/>
                <a:gd name="T10" fmla="*/ 0 w 188"/>
                <a:gd name="T1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200">
                  <a:moveTo>
                    <a:pt x="0" y="0"/>
                  </a:moveTo>
                  <a:lnTo>
                    <a:pt x="152" y="162"/>
                  </a:lnTo>
                  <a:lnTo>
                    <a:pt x="188" y="200"/>
                  </a:lnTo>
                  <a:lnTo>
                    <a:pt x="188" y="146"/>
                  </a:lnTo>
                  <a:lnTo>
                    <a:pt x="154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0" name="Freeform 105"/>
            <p:cNvSpPr>
              <a:spLocks/>
            </p:cNvSpPr>
            <p:nvPr/>
          </p:nvSpPr>
          <p:spPr bwMode="gray">
            <a:xfrm>
              <a:off x="4140200" y="3422650"/>
              <a:ext cx="298450" cy="317500"/>
            </a:xfrm>
            <a:custGeom>
              <a:avLst/>
              <a:gdLst>
                <a:gd name="T0" fmla="*/ 0 w 188"/>
                <a:gd name="T1" fmla="*/ 0 h 200"/>
                <a:gd name="T2" fmla="*/ 152 w 188"/>
                <a:gd name="T3" fmla="*/ 162 h 200"/>
                <a:gd name="T4" fmla="*/ 188 w 188"/>
                <a:gd name="T5" fmla="*/ 200 h 200"/>
                <a:gd name="T6" fmla="*/ 188 w 188"/>
                <a:gd name="T7" fmla="*/ 146 h 200"/>
                <a:gd name="T8" fmla="*/ 154 w 188"/>
                <a:gd name="T9" fmla="*/ 121 h 200"/>
                <a:gd name="T10" fmla="*/ 0 w 188"/>
                <a:gd name="T1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200">
                  <a:moveTo>
                    <a:pt x="0" y="0"/>
                  </a:moveTo>
                  <a:lnTo>
                    <a:pt x="152" y="162"/>
                  </a:lnTo>
                  <a:lnTo>
                    <a:pt x="188" y="200"/>
                  </a:lnTo>
                  <a:lnTo>
                    <a:pt x="188" y="146"/>
                  </a:lnTo>
                  <a:lnTo>
                    <a:pt x="154" y="121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1" name="Freeform 106"/>
            <p:cNvSpPr>
              <a:spLocks/>
            </p:cNvSpPr>
            <p:nvPr/>
          </p:nvSpPr>
          <p:spPr bwMode="gray">
            <a:xfrm>
              <a:off x="4203700" y="3157538"/>
              <a:ext cx="244475" cy="258762"/>
            </a:xfrm>
            <a:custGeom>
              <a:avLst/>
              <a:gdLst>
                <a:gd name="T0" fmla="*/ 0 w 154"/>
                <a:gd name="T1" fmla="*/ 0 h 163"/>
                <a:gd name="T2" fmla="*/ 122 w 154"/>
                <a:gd name="T3" fmla="*/ 135 h 163"/>
                <a:gd name="T4" fmla="*/ 148 w 154"/>
                <a:gd name="T5" fmla="*/ 163 h 163"/>
                <a:gd name="T6" fmla="*/ 154 w 154"/>
                <a:gd name="T7" fmla="*/ 115 h 163"/>
                <a:gd name="T8" fmla="*/ 124 w 154"/>
                <a:gd name="T9" fmla="*/ 93 h 163"/>
                <a:gd name="T10" fmla="*/ 0 w 154"/>
                <a:gd name="T1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63">
                  <a:moveTo>
                    <a:pt x="0" y="0"/>
                  </a:moveTo>
                  <a:lnTo>
                    <a:pt x="122" y="135"/>
                  </a:lnTo>
                  <a:lnTo>
                    <a:pt x="148" y="163"/>
                  </a:lnTo>
                  <a:lnTo>
                    <a:pt x="154" y="115"/>
                  </a:lnTo>
                  <a:lnTo>
                    <a:pt x="124" y="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2" name="Freeform 107"/>
            <p:cNvSpPr>
              <a:spLocks/>
            </p:cNvSpPr>
            <p:nvPr/>
          </p:nvSpPr>
          <p:spPr bwMode="gray">
            <a:xfrm>
              <a:off x="4203700" y="3157538"/>
              <a:ext cx="244475" cy="258762"/>
            </a:xfrm>
            <a:custGeom>
              <a:avLst/>
              <a:gdLst>
                <a:gd name="T0" fmla="*/ 0 w 154"/>
                <a:gd name="T1" fmla="*/ 0 h 163"/>
                <a:gd name="T2" fmla="*/ 122 w 154"/>
                <a:gd name="T3" fmla="*/ 135 h 163"/>
                <a:gd name="T4" fmla="*/ 148 w 154"/>
                <a:gd name="T5" fmla="*/ 163 h 163"/>
                <a:gd name="T6" fmla="*/ 154 w 154"/>
                <a:gd name="T7" fmla="*/ 115 h 163"/>
                <a:gd name="T8" fmla="*/ 124 w 154"/>
                <a:gd name="T9" fmla="*/ 93 h 163"/>
                <a:gd name="T10" fmla="*/ 0 w 154"/>
                <a:gd name="T1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63">
                  <a:moveTo>
                    <a:pt x="0" y="0"/>
                  </a:moveTo>
                  <a:lnTo>
                    <a:pt x="122" y="135"/>
                  </a:lnTo>
                  <a:lnTo>
                    <a:pt x="148" y="163"/>
                  </a:lnTo>
                  <a:lnTo>
                    <a:pt x="154" y="115"/>
                  </a:lnTo>
                  <a:lnTo>
                    <a:pt x="124" y="9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3" name="Freeform 108"/>
            <p:cNvSpPr>
              <a:spLocks/>
            </p:cNvSpPr>
            <p:nvPr/>
          </p:nvSpPr>
          <p:spPr bwMode="gray">
            <a:xfrm>
              <a:off x="4279900" y="2990850"/>
              <a:ext cx="177800" cy="185737"/>
            </a:xfrm>
            <a:custGeom>
              <a:avLst/>
              <a:gdLst>
                <a:gd name="T0" fmla="*/ 0 w 112"/>
                <a:gd name="T1" fmla="*/ 0 h 117"/>
                <a:gd name="T2" fmla="*/ 81 w 112"/>
                <a:gd name="T3" fmla="*/ 95 h 117"/>
                <a:gd name="T4" fmla="*/ 100 w 112"/>
                <a:gd name="T5" fmla="*/ 117 h 117"/>
                <a:gd name="T6" fmla="*/ 112 w 112"/>
                <a:gd name="T7" fmla="*/ 75 h 117"/>
                <a:gd name="T8" fmla="*/ 83 w 112"/>
                <a:gd name="T9" fmla="*/ 55 h 117"/>
                <a:gd name="T10" fmla="*/ 0 w 112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17">
                  <a:moveTo>
                    <a:pt x="0" y="0"/>
                  </a:moveTo>
                  <a:lnTo>
                    <a:pt x="81" y="95"/>
                  </a:lnTo>
                  <a:lnTo>
                    <a:pt x="100" y="117"/>
                  </a:lnTo>
                  <a:lnTo>
                    <a:pt x="112" y="75"/>
                  </a:lnTo>
                  <a:lnTo>
                    <a:pt x="83" y="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4" name="Freeform 109"/>
            <p:cNvSpPr>
              <a:spLocks/>
            </p:cNvSpPr>
            <p:nvPr/>
          </p:nvSpPr>
          <p:spPr bwMode="gray">
            <a:xfrm>
              <a:off x="4279900" y="2990850"/>
              <a:ext cx="177800" cy="185737"/>
            </a:xfrm>
            <a:custGeom>
              <a:avLst/>
              <a:gdLst>
                <a:gd name="T0" fmla="*/ 0 w 112"/>
                <a:gd name="T1" fmla="*/ 0 h 117"/>
                <a:gd name="T2" fmla="*/ 81 w 112"/>
                <a:gd name="T3" fmla="*/ 95 h 117"/>
                <a:gd name="T4" fmla="*/ 100 w 112"/>
                <a:gd name="T5" fmla="*/ 117 h 117"/>
                <a:gd name="T6" fmla="*/ 112 w 112"/>
                <a:gd name="T7" fmla="*/ 75 h 117"/>
                <a:gd name="T8" fmla="*/ 83 w 112"/>
                <a:gd name="T9" fmla="*/ 55 h 117"/>
                <a:gd name="T10" fmla="*/ 0 w 112"/>
                <a:gd name="T1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17">
                  <a:moveTo>
                    <a:pt x="0" y="0"/>
                  </a:moveTo>
                  <a:lnTo>
                    <a:pt x="81" y="95"/>
                  </a:lnTo>
                  <a:lnTo>
                    <a:pt x="100" y="117"/>
                  </a:lnTo>
                  <a:lnTo>
                    <a:pt x="112" y="75"/>
                  </a:lnTo>
                  <a:lnTo>
                    <a:pt x="83" y="55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5" name="Freeform 110"/>
            <p:cNvSpPr>
              <a:spLocks/>
            </p:cNvSpPr>
            <p:nvPr/>
          </p:nvSpPr>
          <p:spPr bwMode="gray">
            <a:xfrm>
              <a:off x="4457700" y="3321050"/>
              <a:ext cx="298450" cy="317500"/>
            </a:xfrm>
            <a:custGeom>
              <a:avLst/>
              <a:gdLst>
                <a:gd name="T0" fmla="*/ 188 w 188"/>
                <a:gd name="T1" fmla="*/ 0 h 200"/>
                <a:gd name="T2" fmla="*/ 17 w 188"/>
                <a:gd name="T3" fmla="*/ 133 h 200"/>
                <a:gd name="T4" fmla="*/ 0 w 188"/>
                <a:gd name="T5" fmla="*/ 145 h 200"/>
                <a:gd name="T6" fmla="*/ 0 w 188"/>
                <a:gd name="T7" fmla="*/ 200 h 200"/>
                <a:gd name="T8" fmla="*/ 19 w 188"/>
                <a:gd name="T9" fmla="*/ 179 h 200"/>
                <a:gd name="T10" fmla="*/ 188 w 188"/>
                <a:gd name="T1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200">
                  <a:moveTo>
                    <a:pt x="188" y="0"/>
                  </a:moveTo>
                  <a:lnTo>
                    <a:pt x="17" y="133"/>
                  </a:lnTo>
                  <a:lnTo>
                    <a:pt x="0" y="145"/>
                  </a:lnTo>
                  <a:lnTo>
                    <a:pt x="0" y="200"/>
                  </a:lnTo>
                  <a:lnTo>
                    <a:pt x="19" y="179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6" name="Freeform 111"/>
            <p:cNvSpPr>
              <a:spLocks/>
            </p:cNvSpPr>
            <p:nvPr/>
          </p:nvSpPr>
          <p:spPr bwMode="gray">
            <a:xfrm>
              <a:off x="4457700" y="3321050"/>
              <a:ext cx="298450" cy="317500"/>
            </a:xfrm>
            <a:custGeom>
              <a:avLst/>
              <a:gdLst>
                <a:gd name="T0" fmla="*/ 188 w 188"/>
                <a:gd name="T1" fmla="*/ 0 h 200"/>
                <a:gd name="T2" fmla="*/ 17 w 188"/>
                <a:gd name="T3" fmla="*/ 133 h 200"/>
                <a:gd name="T4" fmla="*/ 0 w 188"/>
                <a:gd name="T5" fmla="*/ 145 h 200"/>
                <a:gd name="T6" fmla="*/ 0 w 188"/>
                <a:gd name="T7" fmla="*/ 200 h 200"/>
                <a:gd name="T8" fmla="*/ 19 w 188"/>
                <a:gd name="T9" fmla="*/ 179 h 200"/>
                <a:gd name="T10" fmla="*/ 188 w 188"/>
                <a:gd name="T11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8" h="200">
                  <a:moveTo>
                    <a:pt x="188" y="0"/>
                  </a:moveTo>
                  <a:lnTo>
                    <a:pt x="17" y="133"/>
                  </a:lnTo>
                  <a:lnTo>
                    <a:pt x="0" y="145"/>
                  </a:lnTo>
                  <a:lnTo>
                    <a:pt x="0" y="200"/>
                  </a:lnTo>
                  <a:lnTo>
                    <a:pt x="19" y="179"/>
                  </a:lnTo>
                  <a:lnTo>
                    <a:pt x="18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7" name="Freeform 112"/>
            <p:cNvSpPr>
              <a:spLocks/>
            </p:cNvSpPr>
            <p:nvPr/>
          </p:nvSpPr>
          <p:spPr bwMode="gray">
            <a:xfrm>
              <a:off x="4448175" y="3071813"/>
              <a:ext cx="244475" cy="258762"/>
            </a:xfrm>
            <a:custGeom>
              <a:avLst/>
              <a:gdLst>
                <a:gd name="T0" fmla="*/ 154 w 154"/>
                <a:gd name="T1" fmla="*/ 0 h 163"/>
                <a:gd name="T2" fmla="*/ 15 w 154"/>
                <a:gd name="T3" fmla="*/ 104 h 163"/>
                <a:gd name="T4" fmla="*/ 0 w 154"/>
                <a:gd name="T5" fmla="*/ 116 h 163"/>
                <a:gd name="T6" fmla="*/ 6 w 154"/>
                <a:gd name="T7" fmla="*/ 163 h 163"/>
                <a:gd name="T8" fmla="*/ 17 w 154"/>
                <a:gd name="T9" fmla="*/ 151 h 163"/>
                <a:gd name="T10" fmla="*/ 154 w 154"/>
                <a:gd name="T1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63">
                  <a:moveTo>
                    <a:pt x="154" y="0"/>
                  </a:moveTo>
                  <a:lnTo>
                    <a:pt x="15" y="104"/>
                  </a:lnTo>
                  <a:lnTo>
                    <a:pt x="0" y="116"/>
                  </a:lnTo>
                  <a:lnTo>
                    <a:pt x="6" y="163"/>
                  </a:lnTo>
                  <a:lnTo>
                    <a:pt x="17" y="151"/>
                  </a:lnTo>
                  <a:lnTo>
                    <a:pt x="154" y="0"/>
                  </a:lnTo>
                  <a:close/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8" name="Freeform 113"/>
            <p:cNvSpPr>
              <a:spLocks/>
            </p:cNvSpPr>
            <p:nvPr/>
          </p:nvSpPr>
          <p:spPr bwMode="gray">
            <a:xfrm>
              <a:off x="4448175" y="3071813"/>
              <a:ext cx="244475" cy="258762"/>
            </a:xfrm>
            <a:custGeom>
              <a:avLst/>
              <a:gdLst>
                <a:gd name="T0" fmla="*/ 154 w 154"/>
                <a:gd name="T1" fmla="*/ 0 h 163"/>
                <a:gd name="T2" fmla="*/ 15 w 154"/>
                <a:gd name="T3" fmla="*/ 104 h 163"/>
                <a:gd name="T4" fmla="*/ 0 w 154"/>
                <a:gd name="T5" fmla="*/ 116 h 163"/>
                <a:gd name="T6" fmla="*/ 6 w 154"/>
                <a:gd name="T7" fmla="*/ 163 h 163"/>
                <a:gd name="T8" fmla="*/ 17 w 154"/>
                <a:gd name="T9" fmla="*/ 151 h 163"/>
                <a:gd name="T10" fmla="*/ 154 w 154"/>
                <a:gd name="T11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163">
                  <a:moveTo>
                    <a:pt x="154" y="0"/>
                  </a:moveTo>
                  <a:lnTo>
                    <a:pt x="15" y="104"/>
                  </a:lnTo>
                  <a:lnTo>
                    <a:pt x="0" y="116"/>
                  </a:lnTo>
                  <a:lnTo>
                    <a:pt x="6" y="163"/>
                  </a:lnTo>
                  <a:lnTo>
                    <a:pt x="17" y="151"/>
                  </a:lnTo>
                  <a:lnTo>
                    <a:pt x="15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19" name="Freeform 114"/>
            <p:cNvSpPr>
              <a:spLocks/>
            </p:cNvSpPr>
            <p:nvPr/>
          </p:nvSpPr>
          <p:spPr bwMode="gray">
            <a:xfrm>
              <a:off x="4427538" y="2895600"/>
              <a:ext cx="128587" cy="130175"/>
            </a:xfrm>
            <a:custGeom>
              <a:avLst/>
              <a:gdLst>
                <a:gd name="T0" fmla="*/ 81 w 81"/>
                <a:gd name="T1" fmla="*/ 0 h 82"/>
                <a:gd name="T2" fmla="*/ 19 w 81"/>
                <a:gd name="T3" fmla="*/ 34 h 82"/>
                <a:gd name="T4" fmla="*/ 0 w 81"/>
                <a:gd name="T5" fmla="*/ 44 h 82"/>
                <a:gd name="T6" fmla="*/ 19 w 81"/>
                <a:gd name="T7" fmla="*/ 82 h 82"/>
                <a:gd name="T8" fmla="*/ 21 w 81"/>
                <a:gd name="T9" fmla="*/ 80 h 82"/>
                <a:gd name="T10" fmla="*/ 81 w 81"/>
                <a:gd name="T1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2">
                  <a:moveTo>
                    <a:pt x="81" y="0"/>
                  </a:moveTo>
                  <a:lnTo>
                    <a:pt x="19" y="34"/>
                  </a:lnTo>
                  <a:lnTo>
                    <a:pt x="0" y="44"/>
                  </a:lnTo>
                  <a:lnTo>
                    <a:pt x="19" y="82"/>
                  </a:lnTo>
                  <a:lnTo>
                    <a:pt x="21" y="8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F8A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0" name="Freeform 115"/>
            <p:cNvSpPr>
              <a:spLocks/>
            </p:cNvSpPr>
            <p:nvPr/>
          </p:nvSpPr>
          <p:spPr bwMode="gray">
            <a:xfrm>
              <a:off x="4427538" y="2895600"/>
              <a:ext cx="128587" cy="130175"/>
            </a:xfrm>
            <a:custGeom>
              <a:avLst/>
              <a:gdLst>
                <a:gd name="T0" fmla="*/ 81 w 81"/>
                <a:gd name="T1" fmla="*/ 0 h 82"/>
                <a:gd name="T2" fmla="*/ 19 w 81"/>
                <a:gd name="T3" fmla="*/ 34 h 82"/>
                <a:gd name="T4" fmla="*/ 0 w 81"/>
                <a:gd name="T5" fmla="*/ 44 h 82"/>
                <a:gd name="T6" fmla="*/ 19 w 81"/>
                <a:gd name="T7" fmla="*/ 82 h 82"/>
                <a:gd name="T8" fmla="*/ 21 w 81"/>
                <a:gd name="T9" fmla="*/ 80 h 82"/>
                <a:gd name="T10" fmla="*/ 81 w 81"/>
                <a:gd name="T1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2">
                  <a:moveTo>
                    <a:pt x="81" y="0"/>
                  </a:moveTo>
                  <a:lnTo>
                    <a:pt x="19" y="34"/>
                  </a:lnTo>
                  <a:lnTo>
                    <a:pt x="0" y="44"/>
                  </a:lnTo>
                  <a:lnTo>
                    <a:pt x="19" y="82"/>
                  </a:lnTo>
                  <a:lnTo>
                    <a:pt x="21" y="80"/>
                  </a:lnTo>
                  <a:lnTo>
                    <a:pt x="8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1" name="Oval 116"/>
            <p:cNvSpPr>
              <a:spLocks noChangeArrowheads="1"/>
            </p:cNvSpPr>
            <p:nvPr/>
          </p:nvSpPr>
          <p:spPr bwMode="gray">
            <a:xfrm>
              <a:off x="5084763" y="2427288"/>
              <a:ext cx="1593850" cy="1495425"/>
            </a:xfrm>
            <a:prstGeom prst="ellipse">
              <a:avLst/>
            </a:prstGeom>
            <a:solidFill>
              <a:srgbClr val="5A82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2" name="Freeform 117"/>
            <p:cNvSpPr>
              <a:spLocks/>
            </p:cNvSpPr>
            <p:nvPr/>
          </p:nvSpPr>
          <p:spPr bwMode="gray">
            <a:xfrm>
              <a:off x="5789613" y="2606675"/>
              <a:ext cx="187325" cy="1784350"/>
            </a:xfrm>
            <a:custGeom>
              <a:avLst/>
              <a:gdLst>
                <a:gd name="T0" fmla="*/ 59 w 118"/>
                <a:gd name="T1" fmla="*/ 0 h 1124"/>
                <a:gd name="T2" fmla="*/ 0 w 118"/>
                <a:gd name="T3" fmla="*/ 1124 h 1124"/>
                <a:gd name="T4" fmla="*/ 118 w 118"/>
                <a:gd name="T5" fmla="*/ 1124 h 1124"/>
                <a:gd name="T6" fmla="*/ 59 w 118"/>
                <a:gd name="T7" fmla="*/ 0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" h="1124">
                  <a:moveTo>
                    <a:pt x="59" y="0"/>
                  </a:moveTo>
                  <a:lnTo>
                    <a:pt x="0" y="1124"/>
                  </a:lnTo>
                  <a:lnTo>
                    <a:pt x="118" y="112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3" name="Freeform 118"/>
            <p:cNvSpPr>
              <a:spLocks/>
            </p:cNvSpPr>
            <p:nvPr/>
          </p:nvSpPr>
          <p:spPr bwMode="gray">
            <a:xfrm>
              <a:off x="5813425" y="2698750"/>
              <a:ext cx="139700" cy="1265237"/>
            </a:xfrm>
            <a:custGeom>
              <a:avLst/>
              <a:gdLst>
                <a:gd name="T0" fmla="*/ 44 w 88"/>
                <a:gd name="T1" fmla="*/ 0 h 797"/>
                <a:gd name="T2" fmla="*/ 0 w 88"/>
                <a:gd name="T3" fmla="*/ 797 h 797"/>
                <a:gd name="T4" fmla="*/ 88 w 88"/>
                <a:gd name="T5" fmla="*/ 797 h 797"/>
                <a:gd name="T6" fmla="*/ 44 w 88"/>
                <a:gd name="T7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" h="797">
                  <a:moveTo>
                    <a:pt x="44" y="0"/>
                  </a:moveTo>
                  <a:lnTo>
                    <a:pt x="0" y="797"/>
                  </a:lnTo>
                  <a:lnTo>
                    <a:pt x="88" y="79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4" name="Freeform 119"/>
            <p:cNvSpPr>
              <a:spLocks/>
            </p:cNvSpPr>
            <p:nvPr/>
          </p:nvSpPr>
          <p:spPr bwMode="gray">
            <a:xfrm>
              <a:off x="5545138" y="3541713"/>
              <a:ext cx="338137" cy="317500"/>
            </a:xfrm>
            <a:custGeom>
              <a:avLst/>
              <a:gdLst>
                <a:gd name="T0" fmla="*/ 0 w 213"/>
                <a:gd name="T1" fmla="*/ 0 h 200"/>
                <a:gd name="T2" fmla="*/ 177 w 213"/>
                <a:gd name="T3" fmla="*/ 200 h 200"/>
                <a:gd name="T4" fmla="*/ 213 w 213"/>
                <a:gd name="T5" fmla="*/ 167 h 200"/>
                <a:gd name="T6" fmla="*/ 0 w 213"/>
                <a:gd name="T7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200">
                  <a:moveTo>
                    <a:pt x="0" y="0"/>
                  </a:moveTo>
                  <a:lnTo>
                    <a:pt x="177" y="200"/>
                  </a:lnTo>
                  <a:lnTo>
                    <a:pt x="213" y="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5" name="Freeform 120"/>
            <p:cNvSpPr>
              <a:spLocks/>
            </p:cNvSpPr>
            <p:nvPr/>
          </p:nvSpPr>
          <p:spPr bwMode="gray">
            <a:xfrm>
              <a:off x="5605463" y="3163888"/>
              <a:ext cx="298450" cy="279400"/>
            </a:xfrm>
            <a:custGeom>
              <a:avLst/>
              <a:gdLst>
                <a:gd name="T0" fmla="*/ 0 w 188"/>
                <a:gd name="T1" fmla="*/ 0 h 176"/>
                <a:gd name="T2" fmla="*/ 152 w 188"/>
                <a:gd name="T3" fmla="*/ 176 h 176"/>
                <a:gd name="T4" fmla="*/ 188 w 188"/>
                <a:gd name="T5" fmla="*/ 143 h 176"/>
                <a:gd name="T6" fmla="*/ 0 w 188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176">
                  <a:moveTo>
                    <a:pt x="0" y="0"/>
                  </a:moveTo>
                  <a:lnTo>
                    <a:pt x="152" y="176"/>
                  </a:lnTo>
                  <a:lnTo>
                    <a:pt x="188" y="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6" name="Freeform 121"/>
            <p:cNvSpPr>
              <a:spLocks/>
            </p:cNvSpPr>
            <p:nvPr/>
          </p:nvSpPr>
          <p:spPr bwMode="gray">
            <a:xfrm>
              <a:off x="5672138" y="2927350"/>
              <a:ext cx="231775" cy="233362"/>
            </a:xfrm>
            <a:custGeom>
              <a:avLst/>
              <a:gdLst>
                <a:gd name="T0" fmla="*/ 0 w 146"/>
                <a:gd name="T1" fmla="*/ 0 h 147"/>
                <a:gd name="T2" fmla="*/ 120 w 146"/>
                <a:gd name="T3" fmla="*/ 147 h 147"/>
                <a:gd name="T4" fmla="*/ 146 w 146"/>
                <a:gd name="T5" fmla="*/ 105 h 147"/>
                <a:gd name="T6" fmla="*/ 0 w 146"/>
                <a:gd name="T7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" h="147">
                  <a:moveTo>
                    <a:pt x="0" y="0"/>
                  </a:moveTo>
                  <a:lnTo>
                    <a:pt x="120" y="147"/>
                  </a:lnTo>
                  <a:lnTo>
                    <a:pt x="146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7" name="Freeform 122"/>
            <p:cNvSpPr>
              <a:spLocks/>
            </p:cNvSpPr>
            <p:nvPr/>
          </p:nvSpPr>
          <p:spPr bwMode="gray">
            <a:xfrm>
              <a:off x="5880100" y="3422650"/>
              <a:ext cx="338137" cy="320675"/>
            </a:xfrm>
            <a:custGeom>
              <a:avLst/>
              <a:gdLst>
                <a:gd name="T0" fmla="*/ 213 w 213"/>
                <a:gd name="T1" fmla="*/ 0 h 202"/>
                <a:gd name="T2" fmla="*/ 36 w 213"/>
                <a:gd name="T3" fmla="*/ 202 h 202"/>
                <a:gd name="T4" fmla="*/ 0 w 213"/>
                <a:gd name="T5" fmla="*/ 168 h 202"/>
                <a:gd name="T6" fmla="*/ 213 w 213"/>
                <a:gd name="T7" fmla="*/ 0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3" h="202">
                  <a:moveTo>
                    <a:pt x="213" y="0"/>
                  </a:moveTo>
                  <a:lnTo>
                    <a:pt x="36" y="202"/>
                  </a:lnTo>
                  <a:lnTo>
                    <a:pt x="0" y="168"/>
                  </a:lnTo>
                  <a:lnTo>
                    <a:pt x="213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8" name="Freeform 123"/>
            <p:cNvSpPr>
              <a:spLocks/>
            </p:cNvSpPr>
            <p:nvPr/>
          </p:nvSpPr>
          <p:spPr bwMode="gray">
            <a:xfrm>
              <a:off x="5859463" y="3233738"/>
              <a:ext cx="298450" cy="276225"/>
            </a:xfrm>
            <a:custGeom>
              <a:avLst/>
              <a:gdLst>
                <a:gd name="T0" fmla="*/ 188 w 188"/>
                <a:gd name="T1" fmla="*/ 0 h 174"/>
                <a:gd name="T2" fmla="*/ 36 w 188"/>
                <a:gd name="T3" fmla="*/ 174 h 174"/>
                <a:gd name="T4" fmla="*/ 0 w 188"/>
                <a:gd name="T5" fmla="*/ 140 h 174"/>
                <a:gd name="T6" fmla="*/ 188 w 188"/>
                <a:gd name="T7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8" h="174">
                  <a:moveTo>
                    <a:pt x="188" y="0"/>
                  </a:moveTo>
                  <a:lnTo>
                    <a:pt x="36" y="174"/>
                  </a:lnTo>
                  <a:lnTo>
                    <a:pt x="0" y="140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29" name="Freeform 124"/>
            <p:cNvSpPr>
              <a:spLocks/>
            </p:cNvSpPr>
            <p:nvPr/>
          </p:nvSpPr>
          <p:spPr bwMode="gray">
            <a:xfrm>
              <a:off x="5883275" y="2830513"/>
              <a:ext cx="130175" cy="160337"/>
            </a:xfrm>
            <a:custGeom>
              <a:avLst/>
              <a:gdLst>
                <a:gd name="T0" fmla="*/ 82 w 82"/>
                <a:gd name="T1" fmla="*/ 0 h 101"/>
                <a:gd name="T2" fmla="*/ 8 w 82"/>
                <a:gd name="T3" fmla="*/ 101 h 101"/>
                <a:gd name="T4" fmla="*/ 0 w 82"/>
                <a:gd name="T5" fmla="*/ 61 h 101"/>
                <a:gd name="T6" fmla="*/ 82 w 82"/>
                <a:gd name="T7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01">
                  <a:moveTo>
                    <a:pt x="82" y="0"/>
                  </a:moveTo>
                  <a:lnTo>
                    <a:pt x="8" y="101"/>
                  </a:lnTo>
                  <a:lnTo>
                    <a:pt x="0" y="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A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0" name="Freeform 125"/>
            <p:cNvSpPr>
              <a:spLocks/>
            </p:cNvSpPr>
            <p:nvPr/>
          </p:nvSpPr>
          <p:spPr bwMode="gray">
            <a:xfrm>
              <a:off x="3894138" y="3362325"/>
              <a:ext cx="98425" cy="966787"/>
            </a:xfrm>
            <a:custGeom>
              <a:avLst/>
              <a:gdLst>
                <a:gd name="T0" fmla="*/ 62 w 62"/>
                <a:gd name="T1" fmla="*/ 609 h 609"/>
                <a:gd name="T2" fmla="*/ 30 w 62"/>
                <a:gd name="T3" fmla="*/ 0 h 609"/>
                <a:gd name="T4" fmla="*/ 0 w 62"/>
                <a:gd name="T5" fmla="*/ 609 h 609"/>
                <a:gd name="T6" fmla="*/ 62 w 62"/>
                <a:gd name="T7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609">
                  <a:moveTo>
                    <a:pt x="62" y="609"/>
                  </a:moveTo>
                  <a:lnTo>
                    <a:pt x="30" y="0"/>
                  </a:lnTo>
                  <a:lnTo>
                    <a:pt x="0" y="609"/>
                  </a:lnTo>
                  <a:lnTo>
                    <a:pt x="62" y="609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1" name="Freeform 126"/>
            <p:cNvSpPr>
              <a:spLocks/>
            </p:cNvSpPr>
            <p:nvPr/>
          </p:nvSpPr>
          <p:spPr bwMode="gray">
            <a:xfrm>
              <a:off x="3894138" y="3362325"/>
              <a:ext cx="98425" cy="966787"/>
            </a:xfrm>
            <a:custGeom>
              <a:avLst/>
              <a:gdLst>
                <a:gd name="T0" fmla="*/ 62 w 62"/>
                <a:gd name="T1" fmla="*/ 609 h 609"/>
                <a:gd name="T2" fmla="*/ 30 w 62"/>
                <a:gd name="T3" fmla="*/ 0 h 609"/>
                <a:gd name="T4" fmla="*/ 0 w 62"/>
                <a:gd name="T5" fmla="*/ 609 h 609"/>
                <a:gd name="T6" fmla="*/ 62 w 62"/>
                <a:gd name="T7" fmla="*/ 60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609">
                  <a:moveTo>
                    <a:pt x="62" y="609"/>
                  </a:moveTo>
                  <a:lnTo>
                    <a:pt x="30" y="0"/>
                  </a:lnTo>
                  <a:lnTo>
                    <a:pt x="0" y="609"/>
                  </a:lnTo>
                  <a:lnTo>
                    <a:pt x="62" y="60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2" name="Freeform 127"/>
            <p:cNvSpPr>
              <a:spLocks/>
            </p:cNvSpPr>
            <p:nvPr/>
          </p:nvSpPr>
          <p:spPr bwMode="gray">
            <a:xfrm>
              <a:off x="3941763" y="3900488"/>
              <a:ext cx="187325" cy="198437"/>
            </a:xfrm>
            <a:custGeom>
              <a:avLst/>
              <a:gdLst>
                <a:gd name="T0" fmla="*/ 0 w 118"/>
                <a:gd name="T1" fmla="*/ 125 h 125"/>
                <a:gd name="T2" fmla="*/ 118 w 118"/>
                <a:gd name="T3" fmla="*/ 0 h 125"/>
                <a:gd name="T4" fmla="*/ 0 w 118"/>
                <a:gd name="T5" fmla="*/ 91 h 125"/>
                <a:gd name="T6" fmla="*/ 0 w 118"/>
                <a:gd name="T7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" h="125">
                  <a:moveTo>
                    <a:pt x="0" y="125"/>
                  </a:moveTo>
                  <a:lnTo>
                    <a:pt x="118" y="0"/>
                  </a:lnTo>
                  <a:lnTo>
                    <a:pt x="0" y="91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3" name="Freeform 128"/>
            <p:cNvSpPr>
              <a:spLocks/>
            </p:cNvSpPr>
            <p:nvPr/>
          </p:nvSpPr>
          <p:spPr bwMode="gray">
            <a:xfrm>
              <a:off x="3941763" y="3900488"/>
              <a:ext cx="187325" cy="198437"/>
            </a:xfrm>
            <a:custGeom>
              <a:avLst/>
              <a:gdLst>
                <a:gd name="T0" fmla="*/ 0 w 118"/>
                <a:gd name="T1" fmla="*/ 125 h 125"/>
                <a:gd name="T2" fmla="*/ 118 w 118"/>
                <a:gd name="T3" fmla="*/ 0 h 125"/>
                <a:gd name="T4" fmla="*/ 0 w 118"/>
                <a:gd name="T5" fmla="*/ 91 h 125"/>
                <a:gd name="T6" fmla="*/ 0 w 118"/>
                <a:gd name="T7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" h="125">
                  <a:moveTo>
                    <a:pt x="0" y="125"/>
                  </a:moveTo>
                  <a:lnTo>
                    <a:pt x="118" y="0"/>
                  </a:lnTo>
                  <a:lnTo>
                    <a:pt x="0" y="91"/>
                  </a:lnTo>
                  <a:lnTo>
                    <a:pt x="0" y="1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4" name="Freeform 129"/>
            <p:cNvSpPr>
              <a:spLocks/>
            </p:cNvSpPr>
            <p:nvPr/>
          </p:nvSpPr>
          <p:spPr bwMode="gray">
            <a:xfrm>
              <a:off x="3935413" y="3730625"/>
              <a:ext cx="153987" cy="163512"/>
            </a:xfrm>
            <a:custGeom>
              <a:avLst/>
              <a:gdLst>
                <a:gd name="T0" fmla="*/ 4 w 97"/>
                <a:gd name="T1" fmla="*/ 103 h 103"/>
                <a:gd name="T2" fmla="*/ 97 w 97"/>
                <a:gd name="T3" fmla="*/ 0 h 103"/>
                <a:gd name="T4" fmla="*/ 0 w 97"/>
                <a:gd name="T5" fmla="*/ 73 h 103"/>
                <a:gd name="T6" fmla="*/ 4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4" y="103"/>
                  </a:moveTo>
                  <a:lnTo>
                    <a:pt x="97" y="0"/>
                  </a:lnTo>
                  <a:lnTo>
                    <a:pt x="0" y="73"/>
                  </a:lnTo>
                  <a:lnTo>
                    <a:pt x="4" y="10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5" name="Freeform 130"/>
            <p:cNvSpPr>
              <a:spLocks/>
            </p:cNvSpPr>
            <p:nvPr/>
          </p:nvSpPr>
          <p:spPr bwMode="gray">
            <a:xfrm>
              <a:off x="3935413" y="3730625"/>
              <a:ext cx="153987" cy="163512"/>
            </a:xfrm>
            <a:custGeom>
              <a:avLst/>
              <a:gdLst>
                <a:gd name="T0" fmla="*/ 4 w 97"/>
                <a:gd name="T1" fmla="*/ 103 h 103"/>
                <a:gd name="T2" fmla="*/ 97 w 97"/>
                <a:gd name="T3" fmla="*/ 0 h 103"/>
                <a:gd name="T4" fmla="*/ 0 w 97"/>
                <a:gd name="T5" fmla="*/ 73 h 103"/>
                <a:gd name="T6" fmla="*/ 4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4" y="103"/>
                  </a:moveTo>
                  <a:lnTo>
                    <a:pt x="97" y="0"/>
                  </a:lnTo>
                  <a:lnTo>
                    <a:pt x="0" y="73"/>
                  </a:lnTo>
                  <a:lnTo>
                    <a:pt x="4" y="1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6" name="Freeform 131"/>
            <p:cNvSpPr>
              <a:spLocks/>
            </p:cNvSpPr>
            <p:nvPr/>
          </p:nvSpPr>
          <p:spPr bwMode="gray">
            <a:xfrm>
              <a:off x="3929063" y="3625850"/>
              <a:ext cx="112712" cy="117475"/>
            </a:xfrm>
            <a:custGeom>
              <a:avLst/>
              <a:gdLst>
                <a:gd name="T0" fmla="*/ 8 w 71"/>
                <a:gd name="T1" fmla="*/ 74 h 74"/>
                <a:gd name="T2" fmla="*/ 71 w 71"/>
                <a:gd name="T3" fmla="*/ 0 h 74"/>
                <a:gd name="T4" fmla="*/ 0 w 71"/>
                <a:gd name="T5" fmla="*/ 48 h 74"/>
                <a:gd name="T6" fmla="*/ 8 w 71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74">
                  <a:moveTo>
                    <a:pt x="8" y="74"/>
                  </a:moveTo>
                  <a:lnTo>
                    <a:pt x="71" y="0"/>
                  </a:lnTo>
                  <a:lnTo>
                    <a:pt x="0" y="48"/>
                  </a:lnTo>
                  <a:lnTo>
                    <a:pt x="8" y="74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7" name="Freeform 132"/>
            <p:cNvSpPr>
              <a:spLocks/>
            </p:cNvSpPr>
            <p:nvPr/>
          </p:nvSpPr>
          <p:spPr bwMode="gray">
            <a:xfrm>
              <a:off x="3929063" y="3625850"/>
              <a:ext cx="112712" cy="117475"/>
            </a:xfrm>
            <a:custGeom>
              <a:avLst/>
              <a:gdLst>
                <a:gd name="T0" fmla="*/ 8 w 71"/>
                <a:gd name="T1" fmla="*/ 74 h 74"/>
                <a:gd name="T2" fmla="*/ 71 w 71"/>
                <a:gd name="T3" fmla="*/ 0 h 74"/>
                <a:gd name="T4" fmla="*/ 0 w 71"/>
                <a:gd name="T5" fmla="*/ 48 h 74"/>
                <a:gd name="T6" fmla="*/ 8 w 71"/>
                <a:gd name="T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" h="74">
                  <a:moveTo>
                    <a:pt x="8" y="74"/>
                  </a:moveTo>
                  <a:lnTo>
                    <a:pt x="71" y="0"/>
                  </a:lnTo>
                  <a:lnTo>
                    <a:pt x="0" y="48"/>
                  </a:lnTo>
                  <a:lnTo>
                    <a:pt x="8" y="7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8" name="Freeform 133"/>
            <p:cNvSpPr>
              <a:spLocks/>
            </p:cNvSpPr>
            <p:nvPr/>
          </p:nvSpPr>
          <p:spPr bwMode="gray">
            <a:xfrm>
              <a:off x="3740150" y="3833813"/>
              <a:ext cx="188912" cy="201612"/>
            </a:xfrm>
            <a:custGeom>
              <a:avLst/>
              <a:gdLst>
                <a:gd name="T0" fmla="*/ 119 w 119"/>
                <a:gd name="T1" fmla="*/ 127 h 127"/>
                <a:gd name="T2" fmla="*/ 0 w 119"/>
                <a:gd name="T3" fmla="*/ 0 h 127"/>
                <a:gd name="T4" fmla="*/ 119 w 119"/>
                <a:gd name="T5" fmla="*/ 94 h 127"/>
                <a:gd name="T6" fmla="*/ 119 w 119"/>
                <a:gd name="T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" h="127">
                  <a:moveTo>
                    <a:pt x="119" y="127"/>
                  </a:moveTo>
                  <a:lnTo>
                    <a:pt x="0" y="0"/>
                  </a:lnTo>
                  <a:lnTo>
                    <a:pt x="119" y="94"/>
                  </a:lnTo>
                  <a:lnTo>
                    <a:pt x="119" y="127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39" name="Freeform 134"/>
            <p:cNvSpPr>
              <a:spLocks/>
            </p:cNvSpPr>
            <p:nvPr/>
          </p:nvSpPr>
          <p:spPr bwMode="gray">
            <a:xfrm>
              <a:off x="3740150" y="3833813"/>
              <a:ext cx="188912" cy="201612"/>
            </a:xfrm>
            <a:custGeom>
              <a:avLst/>
              <a:gdLst>
                <a:gd name="T0" fmla="*/ 119 w 119"/>
                <a:gd name="T1" fmla="*/ 127 h 127"/>
                <a:gd name="T2" fmla="*/ 0 w 119"/>
                <a:gd name="T3" fmla="*/ 0 h 127"/>
                <a:gd name="T4" fmla="*/ 119 w 119"/>
                <a:gd name="T5" fmla="*/ 94 h 127"/>
                <a:gd name="T6" fmla="*/ 119 w 119"/>
                <a:gd name="T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" h="127">
                  <a:moveTo>
                    <a:pt x="119" y="127"/>
                  </a:moveTo>
                  <a:lnTo>
                    <a:pt x="0" y="0"/>
                  </a:lnTo>
                  <a:lnTo>
                    <a:pt x="119" y="94"/>
                  </a:lnTo>
                  <a:lnTo>
                    <a:pt x="119" y="12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0" name="Freeform 135"/>
            <p:cNvSpPr>
              <a:spLocks/>
            </p:cNvSpPr>
            <p:nvPr/>
          </p:nvSpPr>
          <p:spPr bwMode="gray">
            <a:xfrm>
              <a:off x="3781425" y="3676650"/>
              <a:ext cx="153987" cy="163512"/>
            </a:xfrm>
            <a:custGeom>
              <a:avLst/>
              <a:gdLst>
                <a:gd name="T0" fmla="*/ 93 w 97"/>
                <a:gd name="T1" fmla="*/ 103 h 103"/>
                <a:gd name="T2" fmla="*/ 0 w 97"/>
                <a:gd name="T3" fmla="*/ 0 h 103"/>
                <a:gd name="T4" fmla="*/ 97 w 97"/>
                <a:gd name="T5" fmla="*/ 74 h 103"/>
                <a:gd name="T6" fmla="*/ 93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93" y="103"/>
                  </a:moveTo>
                  <a:lnTo>
                    <a:pt x="0" y="0"/>
                  </a:lnTo>
                  <a:lnTo>
                    <a:pt x="97" y="74"/>
                  </a:lnTo>
                  <a:lnTo>
                    <a:pt x="93" y="10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1" name="Freeform 136"/>
            <p:cNvSpPr>
              <a:spLocks/>
            </p:cNvSpPr>
            <p:nvPr/>
          </p:nvSpPr>
          <p:spPr bwMode="gray">
            <a:xfrm>
              <a:off x="3781425" y="3676650"/>
              <a:ext cx="153987" cy="163512"/>
            </a:xfrm>
            <a:custGeom>
              <a:avLst/>
              <a:gdLst>
                <a:gd name="T0" fmla="*/ 93 w 97"/>
                <a:gd name="T1" fmla="*/ 103 h 103"/>
                <a:gd name="T2" fmla="*/ 0 w 97"/>
                <a:gd name="T3" fmla="*/ 0 h 103"/>
                <a:gd name="T4" fmla="*/ 97 w 97"/>
                <a:gd name="T5" fmla="*/ 74 h 103"/>
                <a:gd name="T6" fmla="*/ 93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93" y="103"/>
                  </a:moveTo>
                  <a:lnTo>
                    <a:pt x="0" y="0"/>
                  </a:lnTo>
                  <a:lnTo>
                    <a:pt x="97" y="74"/>
                  </a:lnTo>
                  <a:lnTo>
                    <a:pt x="93" y="1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2" name="Freeform 137"/>
            <p:cNvSpPr>
              <a:spLocks/>
            </p:cNvSpPr>
            <p:nvPr/>
          </p:nvSpPr>
          <p:spPr bwMode="gray">
            <a:xfrm>
              <a:off x="3868738" y="3567113"/>
              <a:ext cx="79375" cy="77787"/>
            </a:xfrm>
            <a:custGeom>
              <a:avLst/>
              <a:gdLst>
                <a:gd name="T0" fmla="*/ 38 w 50"/>
                <a:gd name="T1" fmla="*/ 49 h 49"/>
                <a:gd name="T2" fmla="*/ 0 w 50"/>
                <a:gd name="T3" fmla="*/ 0 h 49"/>
                <a:gd name="T4" fmla="*/ 50 w 50"/>
                <a:gd name="T5" fmla="*/ 28 h 49"/>
                <a:gd name="T6" fmla="*/ 38 w 50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">
                  <a:moveTo>
                    <a:pt x="38" y="49"/>
                  </a:moveTo>
                  <a:lnTo>
                    <a:pt x="0" y="0"/>
                  </a:lnTo>
                  <a:lnTo>
                    <a:pt x="50" y="28"/>
                  </a:lnTo>
                  <a:lnTo>
                    <a:pt x="38" y="49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3" name="Freeform 138"/>
            <p:cNvSpPr>
              <a:spLocks/>
            </p:cNvSpPr>
            <p:nvPr/>
          </p:nvSpPr>
          <p:spPr bwMode="gray">
            <a:xfrm>
              <a:off x="3868738" y="3567113"/>
              <a:ext cx="79375" cy="77787"/>
            </a:xfrm>
            <a:custGeom>
              <a:avLst/>
              <a:gdLst>
                <a:gd name="T0" fmla="*/ 38 w 50"/>
                <a:gd name="T1" fmla="*/ 49 h 49"/>
                <a:gd name="T2" fmla="*/ 0 w 50"/>
                <a:gd name="T3" fmla="*/ 0 h 49"/>
                <a:gd name="T4" fmla="*/ 50 w 50"/>
                <a:gd name="T5" fmla="*/ 28 h 49"/>
                <a:gd name="T6" fmla="*/ 38 w 50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">
                  <a:moveTo>
                    <a:pt x="38" y="49"/>
                  </a:moveTo>
                  <a:lnTo>
                    <a:pt x="0" y="0"/>
                  </a:lnTo>
                  <a:lnTo>
                    <a:pt x="50" y="28"/>
                  </a:lnTo>
                  <a:lnTo>
                    <a:pt x="38" y="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4" name="Freeform 139"/>
            <p:cNvSpPr>
              <a:spLocks/>
            </p:cNvSpPr>
            <p:nvPr/>
          </p:nvSpPr>
          <p:spPr bwMode="gray">
            <a:xfrm>
              <a:off x="3676650" y="3308350"/>
              <a:ext cx="533400" cy="755650"/>
            </a:xfrm>
            <a:custGeom>
              <a:avLst/>
              <a:gdLst>
                <a:gd name="T0" fmla="*/ 79 w 159"/>
                <a:gd name="T1" fmla="*/ 0 h 240"/>
                <a:gd name="T2" fmla="*/ 0 w 159"/>
                <a:gd name="T3" fmla="*/ 180 h 240"/>
                <a:gd name="T4" fmla="*/ 27 w 159"/>
                <a:gd name="T5" fmla="*/ 240 h 240"/>
                <a:gd name="T6" fmla="*/ 67 w 159"/>
                <a:gd name="T7" fmla="*/ 222 h 240"/>
                <a:gd name="T8" fmla="*/ 19 w 159"/>
                <a:gd name="T9" fmla="*/ 167 h 240"/>
                <a:gd name="T10" fmla="*/ 70 w 159"/>
                <a:gd name="T11" fmla="*/ 209 h 240"/>
                <a:gd name="T12" fmla="*/ 72 w 159"/>
                <a:gd name="T13" fmla="*/ 165 h 240"/>
                <a:gd name="T14" fmla="*/ 31 w 159"/>
                <a:gd name="T15" fmla="*/ 117 h 240"/>
                <a:gd name="T16" fmla="*/ 73 w 159"/>
                <a:gd name="T17" fmla="*/ 150 h 240"/>
                <a:gd name="T18" fmla="*/ 75 w 159"/>
                <a:gd name="T19" fmla="*/ 107 h 240"/>
                <a:gd name="T20" fmla="*/ 57 w 159"/>
                <a:gd name="T21" fmla="*/ 82 h 240"/>
                <a:gd name="T22" fmla="*/ 76 w 159"/>
                <a:gd name="T23" fmla="*/ 93 h 240"/>
                <a:gd name="T24" fmla="*/ 79 w 159"/>
                <a:gd name="T25" fmla="*/ 17 h 240"/>
                <a:gd name="T26" fmla="*/ 84 w 159"/>
                <a:gd name="T27" fmla="*/ 119 h 240"/>
                <a:gd name="T28" fmla="*/ 109 w 159"/>
                <a:gd name="T29" fmla="*/ 101 h 240"/>
                <a:gd name="T30" fmla="*/ 85 w 159"/>
                <a:gd name="T31" fmla="*/ 131 h 240"/>
                <a:gd name="T32" fmla="*/ 86 w 159"/>
                <a:gd name="T33" fmla="*/ 164 h 240"/>
                <a:gd name="T34" fmla="*/ 123 w 159"/>
                <a:gd name="T35" fmla="*/ 134 h 240"/>
                <a:gd name="T36" fmla="*/ 87 w 159"/>
                <a:gd name="T37" fmla="*/ 177 h 240"/>
                <a:gd name="T38" fmla="*/ 89 w 159"/>
                <a:gd name="T39" fmla="*/ 213 h 240"/>
                <a:gd name="T40" fmla="*/ 119 w 159"/>
                <a:gd name="T41" fmla="*/ 201 h 240"/>
                <a:gd name="T42" fmla="*/ 135 w 159"/>
                <a:gd name="T43" fmla="*/ 188 h 240"/>
                <a:gd name="T44" fmla="*/ 126 w 159"/>
                <a:gd name="T45" fmla="*/ 199 h 240"/>
                <a:gd name="T46" fmla="*/ 158 w 159"/>
                <a:gd name="T47" fmla="*/ 188 h 240"/>
                <a:gd name="T48" fmla="*/ 159 w 159"/>
                <a:gd name="T49" fmla="*/ 180 h 240"/>
                <a:gd name="T50" fmla="*/ 143 w 159"/>
                <a:gd name="T51" fmla="*/ 118 h 240"/>
                <a:gd name="T52" fmla="*/ 102 w 159"/>
                <a:gd name="T53" fmla="*/ 37 h 240"/>
                <a:gd name="T54" fmla="*/ 79 w 159"/>
                <a:gd name="T5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9" h="240">
                  <a:moveTo>
                    <a:pt x="79" y="0"/>
                  </a:moveTo>
                  <a:cubicBezTo>
                    <a:pt x="79" y="0"/>
                    <a:pt x="0" y="118"/>
                    <a:pt x="0" y="180"/>
                  </a:cubicBezTo>
                  <a:cubicBezTo>
                    <a:pt x="0" y="204"/>
                    <a:pt x="10" y="226"/>
                    <a:pt x="27" y="240"/>
                  </a:cubicBezTo>
                  <a:cubicBezTo>
                    <a:pt x="40" y="234"/>
                    <a:pt x="54" y="228"/>
                    <a:pt x="67" y="222"/>
                  </a:cubicBezTo>
                  <a:cubicBezTo>
                    <a:pt x="19" y="167"/>
                    <a:pt x="19" y="167"/>
                    <a:pt x="19" y="167"/>
                  </a:cubicBezTo>
                  <a:cubicBezTo>
                    <a:pt x="70" y="209"/>
                    <a:pt x="70" y="209"/>
                    <a:pt x="70" y="209"/>
                  </a:cubicBezTo>
                  <a:cubicBezTo>
                    <a:pt x="72" y="165"/>
                    <a:pt x="72" y="165"/>
                    <a:pt x="72" y="165"/>
                  </a:cubicBezTo>
                  <a:cubicBezTo>
                    <a:pt x="31" y="117"/>
                    <a:pt x="31" y="117"/>
                    <a:pt x="31" y="117"/>
                  </a:cubicBezTo>
                  <a:cubicBezTo>
                    <a:pt x="73" y="150"/>
                    <a:pt x="73" y="150"/>
                    <a:pt x="73" y="150"/>
                  </a:cubicBezTo>
                  <a:cubicBezTo>
                    <a:pt x="75" y="107"/>
                    <a:pt x="75" y="107"/>
                    <a:pt x="75" y="107"/>
                  </a:cubicBezTo>
                  <a:cubicBezTo>
                    <a:pt x="57" y="82"/>
                    <a:pt x="57" y="82"/>
                    <a:pt x="57" y="82"/>
                  </a:cubicBezTo>
                  <a:cubicBezTo>
                    <a:pt x="76" y="93"/>
                    <a:pt x="76" y="93"/>
                    <a:pt x="76" y="93"/>
                  </a:cubicBezTo>
                  <a:cubicBezTo>
                    <a:pt x="79" y="17"/>
                    <a:pt x="79" y="17"/>
                    <a:pt x="79" y="17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109" y="101"/>
                    <a:pt x="109" y="101"/>
                    <a:pt x="109" y="10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6" y="164"/>
                    <a:pt x="86" y="164"/>
                    <a:pt x="86" y="164"/>
                  </a:cubicBezTo>
                  <a:cubicBezTo>
                    <a:pt x="123" y="134"/>
                    <a:pt x="123" y="134"/>
                    <a:pt x="123" y="134"/>
                  </a:cubicBezTo>
                  <a:cubicBezTo>
                    <a:pt x="87" y="177"/>
                    <a:pt x="87" y="177"/>
                    <a:pt x="87" y="177"/>
                  </a:cubicBezTo>
                  <a:cubicBezTo>
                    <a:pt x="89" y="213"/>
                    <a:pt x="89" y="213"/>
                    <a:pt x="89" y="213"/>
                  </a:cubicBezTo>
                  <a:cubicBezTo>
                    <a:pt x="99" y="209"/>
                    <a:pt x="109" y="205"/>
                    <a:pt x="119" y="201"/>
                  </a:cubicBezTo>
                  <a:cubicBezTo>
                    <a:pt x="135" y="188"/>
                    <a:pt x="135" y="188"/>
                    <a:pt x="135" y="188"/>
                  </a:cubicBezTo>
                  <a:cubicBezTo>
                    <a:pt x="126" y="199"/>
                    <a:pt x="126" y="199"/>
                    <a:pt x="126" y="199"/>
                  </a:cubicBezTo>
                  <a:cubicBezTo>
                    <a:pt x="136" y="195"/>
                    <a:pt x="147" y="191"/>
                    <a:pt x="158" y="188"/>
                  </a:cubicBezTo>
                  <a:cubicBezTo>
                    <a:pt x="158" y="185"/>
                    <a:pt x="159" y="183"/>
                    <a:pt x="159" y="180"/>
                  </a:cubicBezTo>
                  <a:cubicBezTo>
                    <a:pt x="159" y="163"/>
                    <a:pt x="152" y="140"/>
                    <a:pt x="143" y="118"/>
                  </a:cubicBezTo>
                  <a:cubicBezTo>
                    <a:pt x="121" y="97"/>
                    <a:pt x="105" y="69"/>
                    <a:pt x="102" y="37"/>
                  </a:cubicBezTo>
                  <a:cubicBezTo>
                    <a:pt x="89" y="15"/>
                    <a:pt x="79" y="0"/>
                    <a:pt x="79" y="0"/>
                  </a:cubicBezTo>
                </a:path>
              </a:pathLst>
            </a:custGeom>
            <a:solidFill>
              <a:srgbClr val="A7CD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5" name="Freeform 140"/>
            <p:cNvSpPr>
              <a:spLocks noEditPoints="1"/>
            </p:cNvSpPr>
            <p:nvPr/>
          </p:nvSpPr>
          <p:spPr bwMode="gray">
            <a:xfrm>
              <a:off x="3767138" y="3900488"/>
              <a:ext cx="439737" cy="223837"/>
            </a:xfrm>
            <a:custGeom>
              <a:avLst/>
              <a:gdLst>
                <a:gd name="T0" fmla="*/ 40 w 131"/>
                <a:gd name="T1" fmla="*/ 34 h 71"/>
                <a:gd name="T2" fmla="*/ 0 w 131"/>
                <a:gd name="T3" fmla="*/ 52 h 71"/>
                <a:gd name="T4" fmla="*/ 41 w 131"/>
                <a:gd name="T5" fmla="*/ 71 h 71"/>
                <a:gd name="T6" fmla="*/ 42 w 131"/>
                <a:gd name="T7" fmla="*/ 36 h 71"/>
                <a:gd name="T8" fmla="*/ 40 w 131"/>
                <a:gd name="T9" fmla="*/ 34 h 71"/>
                <a:gd name="T10" fmla="*/ 92 w 131"/>
                <a:gd name="T11" fmla="*/ 13 h 71"/>
                <a:gd name="T12" fmla="*/ 62 w 131"/>
                <a:gd name="T13" fmla="*/ 25 h 71"/>
                <a:gd name="T14" fmla="*/ 62 w 131"/>
                <a:gd name="T15" fmla="*/ 38 h 71"/>
                <a:gd name="T16" fmla="*/ 92 w 131"/>
                <a:gd name="T17" fmla="*/ 13 h 71"/>
                <a:gd name="T18" fmla="*/ 131 w 131"/>
                <a:gd name="T19" fmla="*/ 0 h 71"/>
                <a:gd name="T20" fmla="*/ 99 w 131"/>
                <a:gd name="T21" fmla="*/ 11 h 71"/>
                <a:gd name="T22" fmla="*/ 63 w 131"/>
                <a:gd name="T23" fmla="*/ 51 h 71"/>
                <a:gd name="T24" fmla="*/ 64 w 131"/>
                <a:gd name="T25" fmla="*/ 71 h 71"/>
                <a:gd name="T26" fmla="*/ 131 w 131"/>
                <a:gd name="T2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1" h="71">
                  <a:moveTo>
                    <a:pt x="40" y="34"/>
                  </a:moveTo>
                  <a:cubicBezTo>
                    <a:pt x="27" y="40"/>
                    <a:pt x="13" y="46"/>
                    <a:pt x="0" y="52"/>
                  </a:cubicBezTo>
                  <a:cubicBezTo>
                    <a:pt x="11" y="62"/>
                    <a:pt x="25" y="69"/>
                    <a:pt x="41" y="71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0" y="34"/>
                    <a:pt x="40" y="34"/>
                    <a:pt x="40" y="34"/>
                  </a:cubicBezTo>
                  <a:moveTo>
                    <a:pt x="92" y="13"/>
                  </a:moveTo>
                  <a:cubicBezTo>
                    <a:pt x="82" y="17"/>
                    <a:pt x="72" y="21"/>
                    <a:pt x="62" y="25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92" y="13"/>
                    <a:pt x="92" y="13"/>
                    <a:pt x="92" y="13"/>
                  </a:cubicBezTo>
                  <a:moveTo>
                    <a:pt x="131" y="0"/>
                  </a:moveTo>
                  <a:cubicBezTo>
                    <a:pt x="120" y="3"/>
                    <a:pt x="109" y="7"/>
                    <a:pt x="99" y="11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64" y="71"/>
                    <a:pt x="64" y="71"/>
                    <a:pt x="64" y="71"/>
                  </a:cubicBezTo>
                  <a:cubicBezTo>
                    <a:pt x="100" y="66"/>
                    <a:pt x="128" y="36"/>
                    <a:pt x="131" y="0"/>
                  </a:cubicBezTo>
                </a:path>
              </a:pathLst>
            </a:custGeom>
            <a:solidFill>
              <a:srgbClr val="98CA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6" name="Freeform 141"/>
            <p:cNvSpPr>
              <a:spLocks/>
            </p:cNvSpPr>
            <p:nvPr/>
          </p:nvSpPr>
          <p:spPr bwMode="gray">
            <a:xfrm>
              <a:off x="4019550" y="3425825"/>
              <a:ext cx="136525" cy="254000"/>
            </a:xfrm>
            <a:custGeom>
              <a:avLst/>
              <a:gdLst>
                <a:gd name="T0" fmla="*/ 0 w 41"/>
                <a:gd name="T1" fmla="*/ 0 h 81"/>
                <a:gd name="T2" fmla="*/ 41 w 41"/>
                <a:gd name="T3" fmla="*/ 81 h 81"/>
                <a:gd name="T4" fmla="*/ 0 w 41"/>
                <a:gd name="T5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81">
                  <a:moveTo>
                    <a:pt x="0" y="0"/>
                  </a:moveTo>
                  <a:cubicBezTo>
                    <a:pt x="3" y="32"/>
                    <a:pt x="19" y="60"/>
                    <a:pt x="41" y="81"/>
                  </a:cubicBezTo>
                  <a:cubicBezTo>
                    <a:pt x="29" y="52"/>
                    <a:pt x="13" y="23"/>
                    <a:pt x="0" y="0"/>
                  </a:cubicBezTo>
                </a:path>
              </a:pathLst>
            </a:custGeom>
            <a:solidFill>
              <a:srgbClr val="89C6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7" name="Freeform 142"/>
            <p:cNvSpPr>
              <a:spLocks/>
            </p:cNvSpPr>
            <p:nvPr/>
          </p:nvSpPr>
          <p:spPr bwMode="gray">
            <a:xfrm>
              <a:off x="3905250" y="3362325"/>
              <a:ext cx="76200" cy="765175"/>
            </a:xfrm>
            <a:custGeom>
              <a:avLst/>
              <a:gdLst>
                <a:gd name="T0" fmla="*/ 11 w 23"/>
                <a:gd name="T1" fmla="*/ 0 h 243"/>
                <a:gd name="T2" fmla="*/ 8 w 23"/>
                <a:gd name="T3" fmla="*/ 76 h 243"/>
                <a:gd name="T4" fmla="*/ 13 w 23"/>
                <a:gd name="T5" fmla="*/ 79 h 243"/>
                <a:gd name="T6" fmla="*/ 7 w 23"/>
                <a:gd name="T7" fmla="*/ 90 h 243"/>
                <a:gd name="T8" fmla="*/ 7 w 23"/>
                <a:gd name="T9" fmla="*/ 90 h 243"/>
                <a:gd name="T10" fmla="*/ 5 w 23"/>
                <a:gd name="T11" fmla="*/ 133 h 243"/>
                <a:gd name="T12" fmla="*/ 9 w 23"/>
                <a:gd name="T13" fmla="*/ 137 h 243"/>
                <a:gd name="T14" fmla="*/ 7 w 23"/>
                <a:gd name="T15" fmla="*/ 152 h 243"/>
                <a:gd name="T16" fmla="*/ 4 w 23"/>
                <a:gd name="T17" fmla="*/ 148 h 243"/>
                <a:gd name="T18" fmla="*/ 2 w 23"/>
                <a:gd name="T19" fmla="*/ 192 h 243"/>
                <a:gd name="T20" fmla="*/ 7 w 23"/>
                <a:gd name="T21" fmla="*/ 197 h 243"/>
                <a:gd name="T22" fmla="*/ 7 w 23"/>
                <a:gd name="T23" fmla="*/ 214 h 243"/>
                <a:gd name="T24" fmla="*/ 1 w 23"/>
                <a:gd name="T25" fmla="*/ 207 h 243"/>
                <a:gd name="T26" fmla="*/ 0 w 23"/>
                <a:gd name="T27" fmla="*/ 242 h 243"/>
                <a:gd name="T28" fmla="*/ 11 w 23"/>
                <a:gd name="T29" fmla="*/ 243 h 243"/>
                <a:gd name="T30" fmla="*/ 23 w 23"/>
                <a:gd name="T31" fmla="*/ 242 h 243"/>
                <a:gd name="T32" fmla="*/ 22 w 23"/>
                <a:gd name="T33" fmla="*/ 222 h 243"/>
                <a:gd name="T34" fmla="*/ 11 w 23"/>
                <a:gd name="T35" fmla="*/ 234 h 243"/>
                <a:gd name="T36" fmla="*/ 11 w 23"/>
                <a:gd name="T37" fmla="*/ 217 h 243"/>
                <a:gd name="T38" fmla="*/ 21 w 23"/>
                <a:gd name="T39" fmla="*/ 209 h 243"/>
                <a:gd name="T40" fmla="*/ 21 w 23"/>
                <a:gd name="T41" fmla="*/ 196 h 243"/>
                <a:gd name="T42" fmla="*/ 19 w 23"/>
                <a:gd name="T43" fmla="*/ 160 h 243"/>
                <a:gd name="T44" fmla="*/ 11 w 23"/>
                <a:gd name="T45" fmla="*/ 169 h 243"/>
                <a:gd name="T46" fmla="*/ 9 w 23"/>
                <a:gd name="T47" fmla="*/ 154 h 243"/>
                <a:gd name="T48" fmla="*/ 18 w 23"/>
                <a:gd name="T49" fmla="*/ 147 h 243"/>
                <a:gd name="T50" fmla="*/ 17 w 23"/>
                <a:gd name="T51" fmla="*/ 114 h 243"/>
                <a:gd name="T52" fmla="*/ 11 w 23"/>
                <a:gd name="T53" fmla="*/ 121 h 243"/>
                <a:gd name="T54" fmla="*/ 7 w 23"/>
                <a:gd name="T55" fmla="*/ 108 h 243"/>
                <a:gd name="T56" fmla="*/ 16 w 23"/>
                <a:gd name="T57" fmla="*/ 102 h 243"/>
                <a:gd name="T58" fmla="*/ 11 w 23"/>
                <a:gd name="T59" fmla="*/ 0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3" h="243">
                  <a:moveTo>
                    <a:pt x="11" y="0"/>
                  </a:moveTo>
                  <a:cubicBezTo>
                    <a:pt x="8" y="76"/>
                    <a:pt x="8" y="76"/>
                    <a:pt x="8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7" y="90"/>
                    <a:pt x="7" y="90"/>
                    <a:pt x="7" y="90"/>
                  </a:cubicBezTo>
                  <a:cubicBezTo>
                    <a:pt x="5" y="133"/>
                    <a:pt x="5" y="133"/>
                    <a:pt x="5" y="133"/>
                  </a:cubicBezTo>
                  <a:cubicBezTo>
                    <a:pt x="9" y="137"/>
                    <a:pt x="9" y="137"/>
                    <a:pt x="9" y="137"/>
                  </a:cubicBezTo>
                  <a:cubicBezTo>
                    <a:pt x="7" y="152"/>
                    <a:pt x="7" y="152"/>
                    <a:pt x="7" y="152"/>
                  </a:cubicBezTo>
                  <a:cubicBezTo>
                    <a:pt x="4" y="148"/>
                    <a:pt x="4" y="148"/>
                    <a:pt x="4" y="148"/>
                  </a:cubicBezTo>
                  <a:cubicBezTo>
                    <a:pt x="2" y="192"/>
                    <a:pt x="2" y="192"/>
                    <a:pt x="2" y="192"/>
                  </a:cubicBezTo>
                  <a:cubicBezTo>
                    <a:pt x="7" y="197"/>
                    <a:pt x="7" y="197"/>
                    <a:pt x="7" y="197"/>
                  </a:cubicBezTo>
                  <a:cubicBezTo>
                    <a:pt x="7" y="214"/>
                    <a:pt x="7" y="214"/>
                    <a:pt x="7" y="214"/>
                  </a:cubicBezTo>
                  <a:cubicBezTo>
                    <a:pt x="1" y="207"/>
                    <a:pt x="1" y="207"/>
                    <a:pt x="1" y="20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3" y="242"/>
                    <a:pt x="7" y="243"/>
                    <a:pt x="11" y="243"/>
                  </a:cubicBezTo>
                  <a:cubicBezTo>
                    <a:pt x="15" y="243"/>
                    <a:pt x="19" y="242"/>
                    <a:pt x="23" y="242"/>
                  </a:cubicBezTo>
                  <a:cubicBezTo>
                    <a:pt x="22" y="222"/>
                    <a:pt x="22" y="222"/>
                    <a:pt x="22" y="222"/>
                  </a:cubicBezTo>
                  <a:cubicBezTo>
                    <a:pt x="11" y="234"/>
                    <a:pt x="11" y="234"/>
                    <a:pt x="11" y="234"/>
                  </a:cubicBezTo>
                  <a:cubicBezTo>
                    <a:pt x="11" y="217"/>
                    <a:pt x="11" y="217"/>
                    <a:pt x="11" y="217"/>
                  </a:cubicBezTo>
                  <a:cubicBezTo>
                    <a:pt x="21" y="209"/>
                    <a:pt x="21" y="209"/>
                    <a:pt x="21" y="209"/>
                  </a:cubicBezTo>
                  <a:cubicBezTo>
                    <a:pt x="21" y="196"/>
                    <a:pt x="21" y="196"/>
                    <a:pt x="21" y="196"/>
                  </a:cubicBezTo>
                  <a:cubicBezTo>
                    <a:pt x="19" y="160"/>
                    <a:pt x="19" y="160"/>
                    <a:pt x="19" y="160"/>
                  </a:cubicBezTo>
                  <a:cubicBezTo>
                    <a:pt x="11" y="169"/>
                    <a:pt x="11" y="169"/>
                    <a:pt x="11" y="169"/>
                  </a:cubicBezTo>
                  <a:cubicBezTo>
                    <a:pt x="9" y="154"/>
                    <a:pt x="9" y="154"/>
                    <a:pt x="9" y="154"/>
                  </a:cubicBezTo>
                  <a:cubicBezTo>
                    <a:pt x="18" y="147"/>
                    <a:pt x="18" y="147"/>
                    <a:pt x="18" y="147"/>
                  </a:cubicBezTo>
                  <a:cubicBezTo>
                    <a:pt x="17" y="114"/>
                    <a:pt x="17" y="114"/>
                    <a:pt x="17" y="114"/>
                  </a:cubicBezTo>
                  <a:cubicBezTo>
                    <a:pt x="11" y="121"/>
                    <a:pt x="11" y="121"/>
                    <a:pt x="11" y="121"/>
                  </a:cubicBezTo>
                  <a:cubicBezTo>
                    <a:pt x="7" y="108"/>
                    <a:pt x="7" y="108"/>
                    <a:pt x="7" y="108"/>
                  </a:cubicBezTo>
                  <a:cubicBezTo>
                    <a:pt x="16" y="102"/>
                    <a:pt x="16" y="102"/>
                    <a:pt x="16" y="102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8" name="Freeform 143"/>
            <p:cNvSpPr>
              <a:spLocks/>
            </p:cNvSpPr>
            <p:nvPr/>
          </p:nvSpPr>
          <p:spPr bwMode="gray">
            <a:xfrm>
              <a:off x="3941763" y="3900488"/>
              <a:ext cx="187325" cy="198437"/>
            </a:xfrm>
            <a:custGeom>
              <a:avLst/>
              <a:gdLst>
                <a:gd name="T0" fmla="*/ 118 w 118"/>
                <a:gd name="T1" fmla="*/ 0 h 125"/>
                <a:gd name="T2" fmla="*/ 84 w 118"/>
                <a:gd name="T3" fmla="*/ 26 h 125"/>
                <a:gd name="T4" fmla="*/ 21 w 118"/>
                <a:gd name="T5" fmla="*/ 75 h 125"/>
                <a:gd name="T6" fmla="*/ 0 w 118"/>
                <a:gd name="T7" fmla="*/ 91 h 125"/>
                <a:gd name="T8" fmla="*/ 0 w 118"/>
                <a:gd name="T9" fmla="*/ 125 h 125"/>
                <a:gd name="T10" fmla="*/ 23 w 118"/>
                <a:gd name="T11" fmla="*/ 101 h 125"/>
                <a:gd name="T12" fmla="*/ 99 w 118"/>
                <a:gd name="T13" fmla="*/ 22 h 125"/>
                <a:gd name="T14" fmla="*/ 118 w 118"/>
                <a:gd name="T15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25">
                  <a:moveTo>
                    <a:pt x="118" y="0"/>
                  </a:moveTo>
                  <a:lnTo>
                    <a:pt x="84" y="26"/>
                  </a:lnTo>
                  <a:lnTo>
                    <a:pt x="21" y="75"/>
                  </a:lnTo>
                  <a:lnTo>
                    <a:pt x="0" y="91"/>
                  </a:lnTo>
                  <a:lnTo>
                    <a:pt x="0" y="125"/>
                  </a:lnTo>
                  <a:lnTo>
                    <a:pt x="23" y="101"/>
                  </a:lnTo>
                  <a:lnTo>
                    <a:pt x="99" y="22"/>
                  </a:lnTo>
                  <a:lnTo>
                    <a:pt x="118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49" name="Freeform 144"/>
            <p:cNvSpPr>
              <a:spLocks/>
            </p:cNvSpPr>
            <p:nvPr/>
          </p:nvSpPr>
          <p:spPr bwMode="gray">
            <a:xfrm>
              <a:off x="3941763" y="3900488"/>
              <a:ext cx="187325" cy="198437"/>
            </a:xfrm>
            <a:custGeom>
              <a:avLst/>
              <a:gdLst>
                <a:gd name="T0" fmla="*/ 118 w 118"/>
                <a:gd name="T1" fmla="*/ 0 h 125"/>
                <a:gd name="T2" fmla="*/ 84 w 118"/>
                <a:gd name="T3" fmla="*/ 26 h 125"/>
                <a:gd name="T4" fmla="*/ 21 w 118"/>
                <a:gd name="T5" fmla="*/ 75 h 125"/>
                <a:gd name="T6" fmla="*/ 0 w 118"/>
                <a:gd name="T7" fmla="*/ 91 h 125"/>
                <a:gd name="T8" fmla="*/ 0 w 118"/>
                <a:gd name="T9" fmla="*/ 125 h 125"/>
                <a:gd name="T10" fmla="*/ 23 w 118"/>
                <a:gd name="T11" fmla="*/ 101 h 125"/>
                <a:gd name="T12" fmla="*/ 99 w 118"/>
                <a:gd name="T13" fmla="*/ 22 h 125"/>
                <a:gd name="T14" fmla="*/ 118 w 118"/>
                <a:gd name="T15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8" h="125">
                  <a:moveTo>
                    <a:pt x="118" y="0"/>
                  </a:moveTo>
                  <a:lnTo>
                    <a:pt x="84" y="26"/>
                  </a:lnTo>
                  <a:lnTo>
                    <a:pt x="21" y="75"/>
                  </a:lnTo>
                  <a:lnTo>
                    <a:pt x="0" y="91"/>
                  </a:lnTo>
                  <a:lnTo>
                    <a:pt x="0" y="125"/>
                  </a:lnTo>
                  <a:lnTo>
                    <a:pt x="23" y="101"/>
                  </a:lnTo>
                  <a:lnTo>
                    <a:pt x="99" y="22"/>
                  </a:lnTo>
                  <a:lnTo>
                    <a:pt x="11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0" name="Freeform 145"/>
            <p:cNvSpPr>
              <a:spLocks/>
            </p:cNvSpPr>
            <p:nvPr/>
          </p:nvSpPr>
          <p:spPr bwMode="gray">
            <a:xfrm>
              <a:off x="3935413" y="3730625"/>
              <a:ext cx="153987" cy="163512"/>
            </a:xfrm>
            <a:custGeom>
              <a:avLst/>
              <a:gdLst>
                <a:gd name="T0" fmla="*/ 97 w 97"/>
                <a:gd name="T1" fmla="*/ 0 h 103"/>
                <a:gd name="T2" fmla="*/ 19 w 97"/>
                <a:gd name="T3" fmla="*/ 59 h 103"/>
                <a:gd name="T4" fmla="*/ 0 w 97"/>
                <a:gd name="T5" fmla="*/ 73 h 103"/>
                <a:gd name="T6" fmla="*/ 4 w 97"/>
                <a:gd name="T7" fmla="*/ 103 h 103"/>
                <a:gd name="T8" fmla="*/ 21 w 97"/>
                <a:gd name="T9" fmla="*/ 85 h 103"/>
                <a:gd name="T10" fmla="*/ 97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97" y="0"/>
                  </a:moveTo>
                  <a:lnTo>
                    <a:pt x="19" y="59"/>
                  </a:lnTo>
                  <a:lnTo>
                    <a:pt x="0" y="73"/>
                  </a:lnTo>
                  <a:lnTo>
                    <a:pt x="4" y="103"/>
                  </a:lnTo>
                  <a:lnTo>
                    <a:pt x="21" y="8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1" name="Freeform 146"/>
            <p:cNvSpPr>
              <a:spLocks/>
            </p:cNvSpPr>
            <p:nvPr/>
          </p:nvSpPr>
          <p:spPr bwMode="gray">
            <a:xfrm>
              <a:off x="3935413" y="3730625"/>
              <a:ext cx="153987" cy="163512"/>
            </a:xfrm>
            <a:custGeom>
              <a:avLst/>
              <a:gdLst>
                <a:gd name="T0" fmla="*/ 97 w 97"/>
                <a:gd name="T1" fmla="*/ 0 h 103"/>
                <a:gd name="T2" fmla="*/ 19 w 97"/>
                <a:gd name="T3" fmla="*/ 59 h 103"/>
                <a:gd name="T4" fmla="*/ 0 w 97"/>
                <a:gd name="T5" fmla="*/ 73 h 103"/>
                <a:gd name="T6" fmla="*/ 4 w 97"/>
                <a:gd name="T7" fmla="*/ 103 h 103"/>
                <a:gd name="T8" fmla="*/ 21 w 97"/>
                <a:gd name="T9" fmla="*/ 85 h 103"/>
                <a:gd name="T10" fmla="*/ 97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97" y="0"/>
                  </a:moveTo>
                  <a:lnTo>
                    <a:pt x="19" y="59"/>
                  </a:lnTo>
                  <a:lnTo>
                    <a:pt x="0" y="73"/>
                  </a:lnTo>
                  <a:lnTo>
                    <a:pt x="4" y="103"/>
                  </a:lnTo>
                  <a:lnTo>
                    <a:pt x="21" y="85"/>
                  </a:lnTo>
                  <a:lnTo>
                    <a:pt x="9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2" name="Freeform 147"/>
            <p:cNvSpPr>
              <a:spLocks/>
            </p:cNvSpPr>
            <p:nvPr/>
          </p:nvSpPr>
          <p:spPr bwMode="gray">
            <a:xfrm>
              <a:off x="3929063" y="3625850"/>
              <a:ext cx="112712" cy="117475"/>
            </a:xfrm>
            <a:custGeom>
              <a:avLst/>
              <a:gdLst>
                <a:gd name="T0" fmla="*/ 71 w 71"/>
                <a:gd name="T1" fmla="*/ 0 h 74"/>
                <a:gd name="T2" fmla="*/ 19 w 71"/>
                <a:gd name="T3" fmla="*/ 36 h 74"/>
                <a:gd name="T4" fmla="*/ 0 w 71"/>
                <a:gd name="T5" fmla="*/ 48 h 74"/>
                <a:gd name="T6" fmla="*/ 8 w 71"/>
                <a:gd name="T7" fmla="*/ 74 h 74"/>
                <a:gd name="T8" fmla="*/ 21 w 71"/>
                <a:gd name="T9" fmla="*/ 60 h 74"/>
                <a:gd name="T10" fmla="*/ 71 w 71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74">
                  <a:moveTo>
                    <a:pt x="71" y="0"/>
                  </a:moveTo>
                  <a:lnTo>
                    <a:pt x="19" y="36"/>
                  </a:lnTo>
                  <a:lnTo>
                    <a:pt x="0" y="48"/>
                  </a:lnTo>
                  <a:lnTo>
                    <a:pt x="8" y="74"/>
                  </a:lnTo>
                  <a:lnTo>
                    <a:pt x="21" y="6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3" name="Freeform 148"/>
            <p:cNvSpPr>
              <a:spLocks/>
            </p:cNvSpPr>
            <p:nvPr/>
          </p:nvSpPr>
          <p:spPr bwMode="gray">
            <a:xfrm>
              <a:off x="3929063" y="3625850"/>
              <a:ext cx="112712" cy="117475"/>
            </a:xfrm>
            <a:custGeom>
              <a:avLst/>
              <a:gdLst>
                <a:gd name="T0" fmla="*/ 71 w 71"/>
                <a:gd name="T1" fmla="*/ 0 h 74"/>
                <a:gd name="T2" fmla="*/ 19 w 71"/>
                <a:gd name="T3" fmla="*/ 36 h 74"/>
                <a:gd name="T4" fmla="*/ 0 w 71"/>
                <a:gd name="T5" fmla="*/ 48 h 74"/>
                <a:gd name="T6" fmla="*/ 8 w 71"/>
                <a:gd name="T7" fmla="*/ 74 h 74"/>
                <a:gd name="T8" fmla="*/ 21 w 71"/>
                <a:gd name="T9" fmla="*/ 60 h 74"/>
                <a:gd name="T10" fmla="*/ 71 w 71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" h="74">
                  <a:moveTo>
                    <a:pt x="71" y="0"/>
                  </a:moveTo>
                  <a:lnTo>
                    <a:pt x="19" y="36"/>
                  </a:lnTo>
                  <a:lnTo>
                    <a:pt x="0" y="48"/>
                  </a:lnTo>
                  <a:lnTo>
                    <a:pt x="8" y="74"/>
                  </a:lnTo>
                  <a:lnTo>
                    <a:pt x="21" y="60"/>
                  </a:lnTo>
                  <a:lnTo>
                    <a:pt x="7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4" name="Freeform 149"/>
            <p:cNvSpPr>
              <a:spLocks/>
            </p:cNvSpPr>
            <p:nvPr/>
          </p:nvSpPr>
          <p:spPr bwMode="gray">
            <a:xfrm>
              <a:off x="3740150" y="3833813"/>
              <a:ext cx="188912" cy="201612"/>
            </a:xfrm>
            <a:custGeom>
              <a:avLst/>
              <a:gdLst>
                <a:gd name="T0" fmla="*/ 0 w 119"/>
                <a:gd name="T1" fmla="*/ 0 h 127"/>
                <a:gd name="T2" fmla="*/ 102 w 119"/>
                <a:gd name="T3" fmla="*/ 109 h 127"/>
                <a:gd name="T4" fmla="*/ 106 w 119"/>
                <a:gd name="T5" fmla="*/ 113 h 127"/>
                <a:gd name="T6" fmla="*/ 119 w 119"/>
                <a:gd name="T7" fmla="*/ 127 h 127"/>
                <a:gd name="T8" fmla="*/ 119 w 119"/>
                <a:gd name="T9" fmla="*/ 94 h 127"/>
                <a:gd name="T10" fmla="*/ 108 w 119"/>
                <a:gd name="T11" fmla="*/ 84 h 127"/>
                <a:gd name="T12" fmla="*/ 0 w 119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27">
                  <a:moveTo>
                    <a:pt x="0" y="0"/>
                  </a:moveTo>
                  <a:lnTo>
                    <a:pt x="102" y="109"/>
                  </a:lnTo>
                  <a:lnTo>
                    <a:pt x="106" y="113"/>
                  </a:lnTo>
                  <a:lnTo>
                    <a:pt x="119" y="127"/>
                  </a:lnTo>
                  <a:lnTo>
                    <a:pt x="119" y="94"/>
                  </a:lnTo>
                  <a:lnTo>
                    <a:pt x="108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5" name="Freeform 150"/>
            <p:cNvSpPr>
              <a:spLocks/>
            </p:cNvSpPr>
            <p:nvPr/>
          </p:nvSpPr>
          <p:spPr bwMode="gray">
            <a:xfrm>
              <a:off x="3740150" y="3833813"/>
              <a:ext cx="188912" cy="201612"/>
            </a:xfrm>
            <a:custGeom>
              <a:avLst/>
              <a:gdLst>
                <a:gd name="T0" fmla="*/ 0 w 119"/>
                <a:gd name="T1" fmla="*/ 0 h 127"/>
                <a:gd name="T2" fmla="*/ 102 w 119"/>
                <a:gd name="T3" fmla="*/ 109 h 127"/>
                <a:gd name="T4" fmla="*/ 106 w 119"/>
                <a:gd name="T5" fmla="*/ 113 h 127"/>
                <a:gd name="T6" fmla="*/ 119 w 119"/>
                <a:gd name="T7" fmla="*/ 127 h 127"/>
                <a:gd name="T8" fmla="*/ 119 w 119"/>
                <a:gd name="T9" fmla="*/ 94 h 127"/>
                <a:gd name="T10" fmla="*/ 108 w 119"/>
                <a:gd name="T11" fmla="*/ 84 h 127"/>
                <a:gd name="T12" fmla="*/ 0 w 119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27">
                  <a:moveTo>
                    <a:pt x="0" y="0"/>
                  </a:moveTo>
                  <a:lnTo>
                    <a:pt x="102" y="109"/>
                  </a:lnTo>
                  <a:lnTo>
                    <a:pt x="106" y="113"/>
                  </a:lnTo>
                  <a:lnTo>
                    <a:pt x="119" y="127"/>
                  </a:lnTo>
                  <a:lnTo>
                    <a:pt x="119" y="94"/>
                  </a:lnTo>
                  <a:lnTo>
                    <a:pt x="108" y="84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6" name="Freeform 151"/>
            <p:cNvSpPr>
              <a:spLocks/>
            </p:cNvSpPr>
            <p:nvPr/>
          </p:nvSpPr>
          <p:spPr bwMode="gray">
            <a:xfrm>
              <a:off x="3781425" y="3676650"/>
              <a:ext cx="153987" cy="163512"/>
            </a:xfrm>
            <a:custGeom>
              <a:avLst/>
              <a:gdLst>
                <a:gd name="T0" fmla="*/ 0 w 97"/>
                <a:gd name="T1" fmla="*/ 0 h 103"/>
                <a:gd name="T2" fmla="*/ 86 w 97"/>
                <a:gd name="T3" fmla="*/ 95 h 103"/>
                <a:gd name="T4" fmla="*/ 93 w 97"/>
                <a:gd name="T5" fmla="*/ 103 h 103"/>
                <a:gd name="T6" fmla="*/ 97 w 97"/>
                <a:gd name="T7" fmla="*/ 74 h 103"/>
                <a:gd name="T8" fmla="*/ 88 w 97"/>
                <a:gd name="T9" fmla="*/ 66 h 103"/>
                <a:gd name="T10" fmla="*/ 0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0" y="0"/>
                  </a:moveTo>
                  <a:lnTo>
                    <a:pt x="86" y="95"/>
                  </a:lnTo>
                  <a:lnTo>
                    <a:pt x="93" y="103"/>
                  </a:lnTo>
                  <a:lnTo>
                    <a:pt x="97" y="74"/>
                  </a:lnTo>
                  <a:lnTo>
                    <a:pt x="88" y="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7" name="Freeform 152"/>
            <p:cNvSpPr>
              <a:spLocks/>
            </p:cNvSpPr>
            <p:nvPr/>
          </p:nvSpPr>
          <p:spPr bwMode="gray">
            <a:xfrm>
              <a:off x="3781425" y="3676650"/>
              <a:ext cx="153987" cy="163512"/>
            </a:xfrm>
            <a:custGeom>
              <a:avLst/>
              <a:gdLst>
                <a:gd name="T0" fmla="*/ 0 w 97"/>
                <a:gd name="T1" fmla="*/ 0 h 103"/>
                <a:gd name="T2" fmla="*/ 86 w 97"/>
                <a:gd name="T3" fmla="*/ 95 h 103"/>
                <a:gd name="T4" fmla="*/ 93 w 97"/>
                <a:gd name="T5" fmla="*/ 103 h 103"/>
                <a:gd name="T6" fmla="*/ 97 w 97"/>
                <a:gd name="T7" fmla="*/ 74 h 103"/>
                <a:gd name="T8" fmla="*/ 88 w 97"/>
                <a:gd name="T9" fmla="*/ 66 h 103"/>
                <a:gd name="T10" fmla="*/ 0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0" y="0"/>
                  </a:moveTo>
                  <a:lnTo>
                    <a:pt x="86" y="95"/>
                  </a:lnTo>
                  <a:lnTo>
                    <a:pt x="93" y="103"/>
                  </a:lnTo>
                  <a:lnTo>
                    <a:pt x="97" y="74"/>
                  </a:lnTo>
                  <a:lnTo>
                    <a:pt x="88" y="6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8" name="Freeform 153"/>
            <p:cNvSpPr>
              <a:spLocks/>
            </p:cNvSpPr>
            <p:nvPr/>
          </p:nvSpPr>
          <p:spPr bwMode="gray">
            <a:xfrm>
              <a:off x="3868738" y="3567113"/>
              <a:ext cx="79375" cy="77787"/>
            </a:xfrm>
            <a:custGeom>
              <a:avLst/>
              <a:gdLst>
                <a:gd name="T0" fmla="*/ 0 w 50"/>
                <a:gd name="T1" fmla="*/ 0 h 49"/>
                <a:gd name="T2" fmla="*/ 38 w 50"/>
                <a:gd name="T3" fmla="*/ 49 h 49"/>
                <a:gd name="T4" fmla="*/ 38 w 50"/>
                <a:gd name="T5" fmla="*/ 49 h 49"/>
                <a:gd name="T6" fmla="*/ 50 w 50"/>
                <a:gd name="T7" fmla="*/ 28 h 49"/>
                <a:gd name="T8" fmla="*/ 40 w 50"/>
                <a:gd name="T9" fmla="*/ 22 h 49"/>
                <a:gd name="T10" fmla="*/ 0 w 50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49">
                  <a:moveTo>
                    <a:pt x="0" y="0"/>
                  </a:moveTo>
                  <a:lnTo>
                    <a:pt x="38" y="49"/>
                  </a:lnTo>
                  <a:lnTo>
                    <a:pt x="38" y="49"/>
                  </a:lnTo>
                  <a:lnTo>
                    <a:pt x="50" y="28"/>
                  </a:lnTo>
                  <a:lnTo>
                    <a:pt x="4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59" name="Freeform 154"/>
            <p:cNvSpPr>
              <a:spLocks/>
            </p:cNvSpPr>
            <p:nvPr/>
          </p:nvSpPr>
          <p:spPr bwMode="gray">
            <a:xfrm>
              <a:off x="3868738" y="3567113"/>
              <a:ext cx="79375" cy="77787"/>
            </a:xfrm>
            <a:custGeom>
              <a:avLst/>
              <a:gdLst>
                <a:gd name="T0" fmla="*/ 0 w 50"/>
                <a:gd name="T1" fmla="*/ 0 h 49"/>
                <a:gd name="T2" fmla="*/ 38 w 50"/>
                <a:gd name="T3" fmla="*/ 49 h 49"/>
                <a:gd name="T4" fmla="*/ 38 w 50"/>
                <a:gd name="T5" fmla="*/ 49 h 49"/>
                <a:gd name="T6" fmla="*/ 50 w 50"/>
                <a:gd name="T7" fmla="*/ 28 h 49"/>
                <a:gd name="T8" fmla="*/ 40 w 50"/>
                <a:gd name="T9" fmla="*/ 22 h 49"/>
                <a:gd name="T10" fmla="*/ 0 w 50"/>
                <a:gd name="T1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" h="49">
                  <a:moveTo>
                    <a:pt x="0" y="0"/>
                  </a:moveTo>
                  <a:lnTo>
                    <a:pt x="38" y="49"/>
                  </a:lnTo>
                  <a:lnTo>
                    <a:pt x="38" y="49"/>
                  </a:lnTo>
                  <a:lnTo>
                    <a:pt x="50" y="28"/>
                  </a:lnTo>
                  <a:lnTo>
                    <a:pt x="40" y="2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gray">
            <a:xfrm>
              <a:off x="10409238" y="4048254"/>
              <a:ext cx="2076448" cy="1139697"/>
            </a:xfrm>
            <a:custGeom>
              <a:avLst/>
              <a:gdLst>
                <a:gd name="connsiteX0" fmla="*/ 2076448 w 2076448"/>
                <a:gd name="connsiteY0" fmla="*/ 0 h 1139697"/>
                <a:gd name="connsiteX1" fmla="*/ 2076448 w 2076448"/>
                <a:gd name="connsiteY1" fmla="*/ 1139697 h 1139697"/>
                <a:gd name="connsiteX2" fmla="*/ 2025476 w 2076448"/>
                <a:gd name="connsiteY2" fmla="*/ 1139697 h 1139697"/>
                <a:gd name="connsiteX3" fmla="*/ 0 w 2076448"/>
                <a:gd name="connsiteY3" fmla="*/ 1139697 h 1139697"/>
                <a:gd name="connsiteX4" fmla="*/ 2011236 w 2076448"/>
                <a:gd name="connsiteY4" fmla="*/ 2027 h 113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6448" h="1139697">
                  <a:moveTo>
                    <a:pt x="2076448" y="0"/>
                  </a:moveTo>
                  <a:lnTo>
                    <a:pt x="2076448" y="1139697"/>
                  </a:lnTo>
                  <a:lnTo>
                    <a:pt x="2025476" y="1139697"/>
                  </a:lnTo>
                  <a:cubicBezTo>
                    <a:pt x="1484709" y="1139697"/>
                    <a:pt x="819150" y="1139697"/>
                    <a:pt x="0" y="1139697"/>
                  </a:cubicBezTo>
                  <a:cubicBezTo>
                    <a:pt x="424349" y="499121"/>
                    <a:pt x="1161065" y="55035"/>
                    <a:pt x="2011236" y="2027"/>
                  </a:cubicBezTo>
                  <a:close/>
                </a:path>
              </a:pathLst>
            </a:custGeom>
            <a:solidFill>
              <a:srgbClr val="6ABE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765"/>
            </a:p>
          </p:txBody>
        </p:sp>
        <p:sp>
          <p:nvSpPr>
            <p:cNvPr id="161" name="Freeform 227"/>
            <p:cNvSpPr>
              <a:spLocks/>
            </p:cNvSpPr>
            <p:nvPr/>
          </p:nvSpPr>
          <p:spPr bwMode="gray">
            <a:xfrm>
              <a:off x="11530013" y="3944938"/>
              <a:ext cx="79375" cy="788987"/>
            </a:xfrm>
            <a:custGeom>
              <a:avLst/>
              <a:gdLst>
                <a:gd name="T0" fmla="*/ 50 w 50"/>
                <a:gd name="T1" fmla="*/ 497 h 497"/>
                <a:gd name="T2" fmla="*/ 25 w 50"/>
                <a:gd name="T3" fmla="*/ 0 h 497"/>
                <a:gd name="T4" fmla="*/ 0 w 50"/>
                <a:gd name="T5" fmla="*/ 497 h 497"/>
                <a:gd name="T6" fmla="*/ 50 w 50"/>
                <a:gd name="T7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7">
                  <a:moveTo>
                    <a:pt x="50" y="497"/>
                  </a:moveTo>
                  <a:lnTo>
                    <a:pt x="25" y="0"/>
                  </a:lnTo>
                  <a:lnTo>
                    <a:pt x="0" y="497"/>
                  </a:lnTo>
                  <a:lnTo>
                    <a:pt x="50" y="497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2" name="Freeform 228"/>
            <p:cNvSpPr>
              <a:spLocks/>
            </p:cNvSpPr>
            <p:nvPr/>
          </p:nvSpPr>
          <p:spPr bwMode="gray">
            <a:xfrm>
              <a:off x="11530013" y="3944938"/>
              <a:ext cx="79375" cy="788987"/>
            </a:xfrm>
            <a:custGeom>
              <a:avLst/>
              <a:gdLst>
                <a:gd name="T0" fmla="*/ 50 w 50"/>
                <a:gd name="T1" fmla="*/ 497 h 497"/>
                <a:gd name="T2" fmla="*/ 25 w 50"/>
                <a:gd name="T3" fmla="*/ 0 h 497"/>
                <a:gd name="T4" fmla="*/ 0 w 50"/>
                <a:gd name="T5" fmla="*/ 497 h 497"/>
                <a:gd name="T6" fmla="*/ 50 w 50"/>
                <a:gd name="T7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497">
                  <a:moveTo>
                    <a:pt x="50" y="497"/>
                  </a:moveTo>
                  <a:lnTo>
                    <a:pt x="25" y="0"/>
                  </a:lnTo>
                  <a:lnTo>
                    <a:pt x="0" y="497"/>
                  </a:lnTo>
                  <a:lnTo>
                    <a:pt x="50" y="49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3" name="Freeform 229"/>
            <p:cNvSpPr>
              <a:spLocks/>
            </p:cNvSpPr>
            <p:nvPr/>
          </p:nvSpPr>
          <p:spPr bwMode="gray">
            <a:xfrm>
              <a:off x="11569700" y="4381500"/>
              <a:ext cx="153987" cy="163512"/>
            </a:xfrm>
            <a:custGeom>
              <a:avLst/>
              <a:gdLst>
                <a:gd name="T0" fmla="*/ 0 w 97"/>
                <a:gd name="T1" fmla="*/ 103 h 103"/>
                <a:gd name="T2" fmla="*/ 97 w 97"/>
                <a:gd name="T3" fmla="*/ 0 h 103"/>
                <a:gd name="T4" fmla="*/ 0 w 97"/>
                <a:gd name="T5" fmla="*/ 76 h 103"/>
                <a:gd name="T6" fmla="*/ 0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0" y="103"/>
                  </a:moveTo>
                  <a:lnTo>
                    <a:pt x="97" y="0"/>
                  </a:lnTo>
                  <a:lnTo>
                    <a:pt x="0" y="76"/>
                  </a:lnTo>
                  <a:lnTo>
                    <a:pt x="0" y="10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4" name="Freeform 230"/>
            <p:cNvSpPr>
              <a:spLocks/>
            </p:cNvSpPr>
            <p:nvPr/>
          </p:nvSpPr>
          <p:spPr bwMode="gray">
            <a:xfrm>
              <a:off x="11569700" y="4381500"/>
              <a:ext cx="153987" cy="163512"/>
            </a:xfrm>
            <a:custGeom>
              <a:avLst/>
              <a:gdLst>
                <a:gd name="T0" fmla="*/ 0 w 97"/>
                <a:gd name="T1" fmla="*/ 103 h 103"/>
                <a:gd name="T2" fmla="*/ 97 w 97"/>
                <a:gd name="T3" fmla="*/ 0 h 103"/>
                <a:gd name="T4" fmla="*/ 0 w 97"/>
                <a:gd name="T5" fmla="*/ 76 h 103"/>
                <a:gd name="T6" fmla="*/ 0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0" y="103"/>
                  </a:moveTo>
                  <a:lnTo>
                    <a:pt x="97" y="0"/>
                  </a:lnTo>
                  <a:lnTo>
                    <a:pt x="0" y="76"/>
                  </a:lnTo>
                  <a:lnTo>
                    <a:pt x="0" y="1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5" name="Freeform 231"/>
            <p:cNvSpPr>
              <a:spLocks/>
            </p:cNvSpPr>
            <p:nvPr/>
          </p:nvSpPr>
          <p:spPr bwMode="gray">
            <a:xfrm>
              <a:off x="11563350" y="4246563"/>
              <a:ext cx="127000" cy="131762"/>
            </a:xfrm>
            <a:custGeom>
              <a:avLst/>
              <a:gdLst>
                <a:gd name="T0" fmla="*/ 4 w 80"/>
                <a:gd name="T1" fmla="*/ 83 h 83"/>
                <a:gd name="T2" fmla="*/ 80 w 80"/>
                <a:gd name="T3" fmla="*/ 0 h 83"/>
                <a:gd name="T4" fmla="*/ 0 w 80"/>
                <a:gd name="T5" fmla="*/ 58 h 83"/>
                <a:gd name="T6" fmla="*/ 4 w 8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3">
                  <a:moveTo>
                    <a:pt x="4" y="83"/>
                  </a:moveTo>
                  <a:lnTo>
                    <a:pt x="80" y="0"/>
                  </a:lnTo>
                  <a:lnTo>
                    <a:pt x="0" y="58"/>
                  </a:lnTo>
                  <a:lnTo>
                    <a:pt x="4" y="8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6" name="Freeform 232"/>
            <p:cNvSpPr>
              <a:spLocks/>
            </p:cNvSpPr>
            <p:nvPr/>
          </p:nvSpPr>
          <p:spPr bwMode="gray">
            <a:xfrm>
              <a:off x="11563350" y="4246563"/>
              <a:ext cx="127000" cy="131762"/>
            </a:xfrm>
            <a:custGeom>
              <a:avLst/>
              <a:gdLst>
                <a:gd name="T0" fmla="*/ 4 w 80"/>
                <a:gd name="T1" fmla="*/ 83 h 83"/>
                <a:gd name="T2" fmla="*/ 80 w 80"/>
                <a:gd name="T3" fmla="*/ 0 h 83"/>
                <a:gd name="T4" fmla="*/ 0 w 80"/>
                <a:gd name="T5" fmla="*/ 58 h 83"/>
                <a:gd name="T6" fmla="*/ 4 w 80"/>
                <a:gd name="T7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3">
                  <a:moveTo>
                    <a:pt x="4" y="83"/>
                  </a:moveTo>
                  <a:lnTo>
                    <a:pt x="80" y="0"/>
                  </a:lnTo>
                  <a:lnTo>
                    <a:pt x="0" y="58"/>
                  </a:lnTo>
                  <a:lnTo>
                    <a:pt x="4" y="8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7" name="Freeform 233"/>
            <p:cNvSpPr>
              <a:spLocks/>
            </p:cNvSpPr>
            <p:nvPr/>
          </p:nvSpPr>
          <p:spPr bwMode="gray">
            <a:xfrm>
              <a:off x="11560175" y="4159250"/>
              <a:ext cx="90487" cy="96837"/>
            </a:xfrm>
            <a:custGeom>
              <a:avLst/>
              <a:gdLst>
                <a:gd name="T0" fmla="*/ 6 w 57"/>
                <a:gd name="T1" fmla="*/ 61 h 61"/>
                <a:gd name="T2" fmla="*/ 57 w 57"/>
                <a:gd name="T3" fmla="*/ 0 h 61"/>
                <a:gd name="T4" fmla="*/ 0 w 57"/>
                <a:gd name="T5" fmla="*/ 39 h 61"/>
                <a:gd name="T6" fmla="*/ 6 w 57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1">
                  <a:moveTo>
                    <a:pt x="6" y="61"/>
                  </a:moveTo>
                  <a:lnTo>
                    <a:pt x="57" y="0"/>
                  </a:lnTo>
                  <a:lnTo>
                    <a:pt x="0" y="39"/>
                  </a:lnTo>
                  <a:lnTo>
                    <a:pt x="6" y="61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8" name="Freeform 234"/>
            <p:cNvSpPr>
              <a:spLocks/>
            </p:cNvSpPr>
            <p:nvPr/>
          </p:nvSpPr>
          <p:spPr bwMode="gray">
            <a:xfrm>
              <a:off x="11560175" y="4159250"/>
              <a:ext cx="90487" cy="96837"/>
            </a:xfrm>
            <a:custGeom>
              <a:avLst/>
              <a:gdLst>
                <a:gd name="T0" fmla="*/ 6 w 57"/>
                <a:gd name="T1" fmla="*/ 61 h 61"/>
                <a:gd name="T2" fmla="*/ 57 w 57"/>
                <a:gd name="T3" fmla="*/ 0 h 61"/>
                <a:gd name="T4" fmla="*/ 0 w 57"/>
                <a:gd name="T5" fmla="*/ 39 h 61"/>
                <a:gd name="T6" fmla="*/ 6 w 57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61">
                  <a:moveTo>
                    <a:pt x="6" y="61"/>
                  </a:moveTo>
                  <a:lnTo>
                    <a:pt x="57" y="0"/>
                  </a:lnTo>
                  <a:lnTo>
                    <a:pt x="0" y="39"/>
                  </a:lnTo>
                  <a:lnTo>
                    <a:pt x="6" y="6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69" name="Freeform 235"/>
            <p:cNvSpPr>
              <a:spLocks/>
            </p:cNvSpPr>
            <p:nvPr/>
          </p:nvSpPr>
          <p:spPr bwMode="gray">
            <a:xfrm>
              <a:off x="11406188" y="4329113"/>
              <a:ext cx="153987" cy="163512"/>
            </a:xfrm>
            <a:custGeom>
              <a:avLst/>
              <a:gdLst>
                <a:gd name="T0" fmla="*/ 97 w 97"/>
                <a:gd name="T1" fmla="*/ 103 h 103"/>
                <a:gd name="T2" fmla="*/ 0 w 97"/>
                <a:gd name="T3" fmla="*/ 0 h 103"/>
                <a:gd name="T4" fmla="*/ 97 w 97"/>
                <a:gd name="T5" fmla="*/ 75 h 103"/>
                <a:gd name="T6" fmla="*/ 97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97" y="103"/>
                  </a:moveTo>
                  <a:lnTo>
                    <a:pt x="0" y="0"/>
                  </a:lnTo>
                  <a:lnTo>
                    <a:pt x="97" y="75"/>
                  </a:lnTo>
                  <a:lnTo>
                    <a:pt x="97" y="103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0" name="Freeform 236"/>
            <p:cNvSpPr>
              <a:spLocks/>
            </p:cNvSpPr>
            <p:nvPr/>
          </p:nvSpPr>
          <p:spPr bwMode="gray">
            <a:xfrm>
              <a:off x="11406188" y="4329113"/>
              <a:ext cx="153987" cy="163512"/>
            </a:xfrm>
            <a:custGeom>
              <a:avLst/>
              <a:gdLst>
                <a:gd name="T0" fmla="*/ 97 w 97"/>
                <a:gd name="T1" fmla="*/ 103 h 103"/>
                <a:gd name="T2" fmla="*/ 0 w 97"/>
                <a:gd name="T3" fmla="*/ 0 h 103"/>
                <a:gd name="T4" fmla="*/ 97 w 97"/>
                <a:gd name="T5" fmla="*/ 75 h 103"/>
                <a:gd name="T6" fmla="*/ 97 w 97"/>
                <a:gd name="T7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103">
                  <a:moveTo>
                    <a:pt x="97" y="103"/>
                  </a:moveTo>
                  <a:lnTo>
                    <a:pt x="0" y="0"/>
                  </a:lnTo>
                  <a:lnTo>
                    <a:pt x="97" y="75"/>
                  </a:lnTo>
                  <a:lnTo>
                    <a:pt x="97" y="1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1" name="Freeform 237"/>
            <p:cNvSpPr>
              <a:spLocks/>
            </p:cNvSpPr>
            <p:nvPr/>
          </p:nvSpPr>
          <p:spPr bwMode="gray">
            <a:xfrm>
              <a:off x="11436350" y="4202113"/>
              <a:ext cx="127000" cy="133350"/>
            </a:xfrm>
            <a:custGeom>
              <a:avLst/>
              <a:gdLst>
                <a:gd name="T0" fmla="*/ 78 w 80"/>
                <a:gd name="T1" fmla="*/ 84 h 84"/>
                <a:gd name="T2" fmla="*/ 0 w 80"/>
                <a:gd name="T3" fmla="*/ 0 h 84"/>
                <a:gd name="T4" fmla="*/ 80 w 80"/>
                <a:gd name="T5" fmla="*/ 58 h 84"/>
                <a:gd name="T6" fmla="*/ 78 w 80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4">
                  <a:moveTo>
                    <a:pt x="78" y="84"/>
                  </a:moveTo>
                  <a:lnTo>
                    <a:pt x="0" y="0"/>
                  </a:lnTo>
                  <a:lnTo>
                    <a:pt x="80" y="58"/>
                  </a:lnTo>
                  <a:lnTo>
                    <a:pt x="78" y="84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2" name="Freeform 238"/>
            <p:cNvSpPr>
              <a:spLocks/>
            </p:cNvSpPr>
            <p:nvPr/>
          </p:nvSpPr>
          <p:spPr bwMode="gray">
            <a:xfrm>
              <a:off x="11436350" y="4202113"/>
              <a:ext cx="127000" cy="133350"/>
            </a:xfrm>
            <a:custGeom>
              <a:avLst/>
              <a:gdLst>
                <a:gd name="T0" fmla="*/ 78 w 80"/>
                <a:gd name="T1" fmla="*/ 84 h 84"/>
                <a:gd name="T2" fmla="*/ 0 w 80"/>
                <a:gd name="T3" fmla="*/ 0 h 84"/>
                <a:gd name="T4" fmla="*/ 80 w 80"/>
                <a:gd name="T5" fmla="*/ 58 h 84"/>
                <a:gd name="T6" fmla="*/ 78 w 80"/>
                <a:gd name="T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" h="84">
                  <a:moveTo>
                    <a:pt x="78" y="84"/>
                  </a:moveTo>
                  <a:lnTo>
                    <a:pt x="0" y="0"/>
                  </a:lnTo>
                  <a:lnTo>
                    <a:pt x="80" y="58"/>
                  </a:lnTo>
                  <a:lnTo>
                    <a:pt x="78" y="8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3" name="Freeform 239"/>
            <p:cNvSpPr>
              <a:spLocks/>
            </p:cNvSpPr>
            <p:nvPr/>
          </p:nvSpPr>
          <p:spPr bwMode="gray">
            <a:xfrm>
              <a:off x="11509375" y="4108450"/>
              <a:ext cx="63500" cy="66675"/>
            </a:xfrm>
            <a:custGeom>
              <a:avLst/>
              <a:gdLst>
                <a:gd name="T0" fmla="*/ 32 w 40"/>
                <a:gd name="T1" fmla="*/ 42 h 42"/>
                <a:gd name="T2" fmla="*/ 0 w 40"/>
                <a:gd name="T3" fmla="*/ 0 h 42"/>
                <a:gd name="T4" fmla="*/ 40 w 40"/>
                <a:gd name="T5" fmla="*/ 24 h 42"/>
                <a:gd name="T6" fmla="*/ 32 w 40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42">
                  <a:moveTo>
                    <a:pt x="32" y="42"/>
                  </a:moveTo>
                  <a:lnTo>
                    <a:pt x="0" y="0"/>
                  </a:lnTo>
                  <a:lnTo>
                    <a:pt x="40" y="24"/>
                  </a:lnTo>
                  <a:lnTo>
                    <a:pt x="32" y="42"/>
                  </a:lnTo>
                  <a:close/>
                </a:path>
              </a:pathLst>
            </a:custGeom>
            <a:solidFill>
              <a:srgbClr val="4939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4" name="Freeform 240"/>
            <p:cNvSpPr>
              <a:spLocks/>
            </p:cNvSpPr>
            <p:nvPr/>
          </p:nvSpPr>
          <p:spPr bwMode="gray">
            <a:xfrm>
              <a:off x="11509375" y="4108450"/>
              <a:ext cx="63500" cy="66675"/>
            </a:xfrm>
            <a:custGeom>
              <a:avLst/>
              <a:gdLst>
                <a:gd name="T0" fmla="*/ 32 w 40"/>
                <a:gd name="T1" fmla="*/ 42 h 42"/>
                <a:gd name="T2" fmla="*/ 0 w 40"/>
                <a:gd name="T3" fmla="*/ 0 h 42"/>
                <a:gd name="T4" fmla="*/ 40 w 40"/>
                <a:gd name="T5" fmla="*/ 24 h 42"/>
                <a:gd name="T6" fmla="*/ 32 w 40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42">
                  <a:moveTo>
                    <a:pt x="32" y="42"/>
                  </a:moveTo>
                  <a:lnTo>
                    <a:pt x="0" y="0"/>
                  </a:lnTo>
                  <a:lnTo>
                    <a:pt x="40" y="24"/>
                  </a:lnTo>
                  <a:lnTo>
                    <a:pt x="32" y="4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5" name="Freeform 241"/>
            <p:cNvSpPr>
              <a:spLocks noEditPoints="1"/>
            </p:cNvSpPr>
            <p:nvPr/>
          </p:nvSpPr>
          <p:spPr bwMode="gray">
            <a:xfrm>
              <a:off x="11352213" y="3989388"/>
              <a:ext cx="382587" cy="358775"/>
            </a:xfrm>
            <a:custGeom>
              <a:avLst/>
              <a:gdLst>
                <a:gd name="T0" fmla="*/ 63 w 114"/>
                <a:gd name="T1" fmla="*/ 11 h 114"/>
                <a:gd name="T2" fmla="*/ 33 w 114"/>
                <a:gd name="T3" fmla="*/ 24 h 114"/>
                <a:gd name="T4" fmla="*/ 0 w 114"/>
                <a:gd name="T5" fmla="*/ 114 h 114"/>
                <a:gd name="T6" fmla="*/ 45 w 114"/>
                <a:gd name="T7" fmla="*/ 91 h 114"/>
                <a:gd name="T8" fmla="*/ 25 w 114"/>
                <a:gd name="T9" fmla="*/ 68 h 114"/>
                <a:gd name="T10" fmla="*/ 51 w 114"/>
                <a:gd name="T11" fmla="*/ 88 h 114"/>
                <a:gd name="T12" fmla="*/ 60 w 114"/>
                <a:gd name="T13" fmla="*/ 84 h 114"/>
                <a:gd name="T14" fmla="*/ 61 w 114"/>
                <a:gd name="T15" fmla="*/ 59 h 114"/>
                <a:gd name="T16" fmla="*/ 47 w 114"/>
                <a:gd name="T17" fmla="*/ 38 h 114"/>
                <a:gd name="T18" fmla="*/ 62 w 114"/>
                <a:gd name="T19" fmla="*/ 47 h 114"/>
                <a:gd name="T20" fmla="*/ 63 w 114"/>
                <a:gd name="T21" fmla="*/ 11 h 114"/>
                <a:gd name="T22" fmla="*/ 83 w 114"/>
                <a:gd name="T23" fmla="*/ 0 h 114"/>
                <a:gd name="T24" fmla="*/ 66 w 114"/>
                <a:gd name="T25" fmla="*/ 10 h 114"/>
                <a:gd name="T26" fmla="*/ 69 w 114"/>
                <a:gd name="T27" fmla="*/ 69 h 114"/>
                <a:gd name="T28" fmla="*/ 89 w 114"/>
                <a:gd name="T29" fmla="*/ 54 h 114"/>
                <a:gd name="T30" fmla="*/ 69 w 114"/>
                <a:gd name="T31" fmla="*/ 79 h 114"/>
                <a:gd name="T32" fmla="*/ 69 w 114"/>
                <a:gd name="T33" fmla="*/ 80 h 114"/>
                <a:gd name="T34" fmla="*/ 114 w 114"/>
                <a:gd name="T35" fmla="*/ 62 h 114"/>
                <a:gd name="T36" fmla="*/ 83 w 114"/>
                <a:gd name="T3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4" h="114">
                  <a:moveTo>
                    <a:pt x="63" y="11"/>
                  </a:moveTo>
                  <a:cubicBezTo>
                    <a:pt x="54" y="16"/>
                    <a:pt x="44" y="21"/>
                    <a:pt x="33" y="24"/>
                  </a:cubicBezTo>
                  <a:cubicBezTo>
                    <a:pt x="18" y="53"/>
                    <a:pt x="2" y="88"/>
                    <a:pt x="0" y="114"/>
                  </a:cubicBezTo>
                  <a:cubicBezTo>
                    <a:pt x="15" y="106"/>
                    <a:pt x="30" y="98"/>
                    <a:pt x="45" y="91"/>
                  </a:cubicBezTo>
                  <a:cubicBezTo>
                    <a:pt x="25" y="68"/>
                    <a:pt x="25" y="68"/>
                    <a:pt x="25" y="68"/>
                  </a:cubicBezTo>
                  <a:cubicBezTo>
                    <a:pt x="51" y="88"/>
                    <a:pt x="51" y="88"/>
                    <a:pt x="51" y="88"/>
                  </a:cubicBezTo>
                  <a:cubicBezTo>
                    <a:pt x="54" y="87"/>
                    <a:pt x="57" y="85"/>
                    <a:pt x="60" y="84"/>
                  </a:cubicBezTo>
                  <a:cubicBezTo>
                    <a:pt x="61" y="59"/>
                    <a:pt x="61" y="59"/>
                    <a:pt x="61" y="59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62" y="47"/>
                    <a:pt x="62" y="47"/>
                    <a:pt x="62" y="47"/>
                  </a:cubicBezTo>
                  <a:cubicBezTo>
                    <a:pt x="63" y="11"/>
                    <a:pt x="63" y="11"/>
                    <a:pt x="63" y="11"/>
                  </a:cubicBezTo>
                  <a:moveTo>
                    <a:pt x="83" y="0"/>
                  </a:moveTo>
                  <a:cubicBezTo>
                    <a:pt x="77" y="4"/>
                    <a:pt x="72" y="7"/>
                    <a:pt x="66" y="10"/>
                  </a:cubicBezTo>
                  <a:cubicBezTo>
                    <a:pt x="69" y="69"/>
                    <a:pt x="69" y="69"/>
                    <a:pt x="69" y="69"/>
                  </a:cubicBezTo>
                  <a:cubicBezTo>
                    <a:pt x="89" y="54"/>
                    <a:pt x="89" y="54"/>
                    <a:pt x="89" y="54"/>
                  </a:cubicBezTo>
                  <a:cubicBezTo>
                    <a:pt x="69" y="79"/>
                    <a:pt x="69" y="79"/>
                    <a:pt x="69" y="79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84" y="74"/>
                    <a:pt x="99" y="68"/>
                    <a:pt x="114" y="62"/>
                  </a:cubicBezTo>
                  <a:cubicBezTo>
                    <a:pt x="105" y="40"/>
                    <a:pt x="93" y="17"/>
                    <a:pt x="83" y="0"/>
                  </a:cubicBezTo>
                </a:path>
              </a:pathLst>
            </a:custGeom>
            <a:solidFill>
              <a:srgbClr val="A7CD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6" name="Freeform 242"/>
            <p:cNvSpPr>
              <a:spLocks/>
            </p:cNvSpPr>
            <p:nvPr/>
          </p:nvSpPr>
          <p:spPr bwMode="gray">
            <a:xfrm>
              <a:off x="11463338" y="3900488"/>
              <a:ext cx="166687" cy="163512"/>
            </a:xfrm>
            <a:custGeom>
              <a:avLst/>
              <a:gdLst>
                <a:gd name="T0" fmla="*/ 32 w 50"/>
                <a:gd name="T1" fmla="*/ 0 h 52"/>
                <a:gd name="T2" fmla="*/ 0 w 50"/>
                <a:gd name="T3" fmla="*/ 52 h 52"/>
                <a:gd name="T4" fmla="*/ 30 w 50"/>
                <a:gd name="T5" fmla="*/ 39 h 52"/>
                <a:gd name="T6" fmla="*/ 32 w 50"/>
                <a:gd name="T7" fmla="*/ 14 h 52"/>
                <a:gd name="T8" fmla="*/ 33 w 50"/>
                <a:gd name="T9" fmla="*/ 38 h 52"/>
                <a:gd name="T10" fmla="*/ 50 w 50"/>
                <a:gd name="T11" fmla="*/ 28 h 52"/>
                <a:gd name="T12" fmla="*/ 32 w 50"/>
                <a:gd name="T13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52">
                  <a:moveTo>
                    <a:pt x="32" y="0"/>
                  </a:moveTo>
                  <a:cubicBezTo>
                    <a:pt x="32" y="0"/>
                    <a:pt x="16" y="23"/>
                    <a:pt x="0" y="52"/>
                  </a:cubicBezTo>
                  <a:cubicBezTo>
                    <a:pt x="11" y="49"/>
                    <a:pt x="21" y="44"/>
                    <a:pt x="30" y="39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39" y="35"/>
                    <a:pt x="44" y="32"/>
                    <a:pt x="50" y="28"/>
                  </a:cubicBezTo>
                  <a:cubicBezTo>
                    <a:pt x="39" y="11"/>
                    <a:pt x="32" y="0"/>
                    <a:pt x="32" y="0"/>
                  </a:cubicBezTo>
                </a:path>
              </a:pathLst>
            </a:custGeom>
            <a:solidFill>
              <a:srgbClr val="A4C7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7" name="Freeform 243"/>
            <p:cNvSpPr>
              <a:spLocks noEditPoints="1"/>
            </p:cNvSpPr>
            <p:nvPr/>
          </p:nvSpPr>
          <p:spPr bwMode="gray">
            <a:xfrm>
              <a:off x="11352213" y="4183063"/>
              <a:ext cx="434975" cy="381000"/>
            </a:xfrm>
            <a:custGeom>
              <a:avLst/>
              <a:gdLst>
                <a:gd name="T0" fmla="*/ 45 w 130"/>
                <a:gd name="T1" fmla="*/ 29 h 121"/>
                <a:gd name="T2" fmla="*/ 0 w 130"/>
                <a:gd name="T3" fmla="*/ 52 h 121"/>
                <a:gd name="T4" fmla="*/ 0 w 130"/>
                <a:gd name="T5" fmla="*/ 57 h 121"/>
                <a:gd name="T6" fmla="*/ 55 w 130"/>
                <a:gd name="T7" fmla="*/ 121 h 121"/>
                <a:gd name="T8" fmla="*/ 57 w 130"/>
                <a:gd name="T9" fmla="*/ 93 h 121"/>
                <a:gd name="T10" fmla="*/ 16 w 130"/>
                <a:gd name="T11" fmla="*/ 46 h 121"/>
                <a:gd name="T12" fmla="*/ 57 w 130"/>
                <a:gd name="T13" fmla="*/ 81 h 121"/>
                <a:gd name="T14" fmla="*/ 59 w 130"/>
                <a:gd name="T15" fmla="*/ 45 h 121"/>
                <a:gd name="T16" fmla="*/ 45 w 130"/>
                <a:gd name="T17" fmla="*/ 29 h 121"/>
                <a:gd name="T18" fmla="*/ 60 w 130"/>
                <a:gd name="T19" fmla="*/ 22 h 121"/>
                <a:gd name="T20" fmla="*/ 51 w 130"/>
                <a:gd name="T21" fmla="*/ 26 h 121"/>
                <a:gd name="T22" fmla="*/ 60 w 130"/>
                <a:gd name="T23" fmla="*/ 33 h 121"/>
                <a:gd name="T24" fmla="*/ 60 w 130"/>
                <a:gd name="T25" fmla="*/ 22 h 121"/>
                <a:gd name="T26" fmla="*/ 114 w 130"/>
                <a:gd name="T27" fmla="*/ 0 h 121"/>
                <a:gd name="T28" fmla="*/ 69 w 130"/>
                <a:gd name="T29" fmla="*/ 18 h 121"/>
                <a:gd name="T30" fmla="*/ 70 w 130"/>
                <a:gd name="T31" fmla="*/ 44 h 121"/>
                <a:gd name="T32" fmla="*/ 101 w 130"/>
                <a:gd name="T33" fmla="*/ 20 h 121"/>
                <a:gd name="T34" fmla="*/ 71 w 130"/>
                <a:gd name="T35" fmla="*/ 54 h 121"/>
                <a:gd name="T36" fmla="*/ 73 w 130"/>
                <a:gd name="T37" fmla="*/ 94 h 121"/>
                <a:gd name="T38" fmla="*/ 111 w 130"/>
                <a:gd name="T39" fmla="*/ 63 h 121"/>
                <a:gd name="T40" fmla="*/ 73 w 130"/>
                <a:gd name="T41" fmla="*/ 105 h 121"/>
                <a:gd name="T42" fmla="*/ 74 w 130"/>
                <a:gd name="T43" fmla="*/ 121 h 121"/>
                <a:gd name="T44" fmla="*/ 130 w 130"/>
                <a:gd name="T45" fmla="*/ 57 h 121"/>
                <a:gd name="T46" fmla="*/ 114 w 130"/>
                <a:gd name="T47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0" h="121">
                  <a:moveTo>
                    <a:pt x="45" y="29"/>
                  </a:moveTo>
                  <a:cubicBezTo>
                    <a:pt x="30" y="36"/>
                    <a:pt x="15" y="44"/>
                    <a:pt x="0" y="52"/>
                  </a:cubicBezTo>
                  <a:cubicBezTo>
                    <a:pt x="0" y="54"/>
                    <a:pt x="0" y="55"/>
                    <a:pt x="0" y="57"/>
                  </a:cubicBezTo>
                  <a:cubicBezTo>
                    <a:pt x="0" y="90"/>
                    <a:pt x="24" y="117"/>
                    <a:pt x="55" y="121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16" y="46"/>
                    <a:pt x="16" y="46"/>
                    <a:pt x="16" y="46"/>
                  </a:cubicBezTo>
                  <a:cubicBezTo>
                    <a:pt x="57" y="81"/>
                    <a:pt x="57" y="81"/>
                    <a:pt x="57" y="81"/>
                  </a:cubicBezTo>
                  <a:cubicBezTo>
                    <a:pt x="59" y="45"/>
                    <a:pt x="59" y="45"/>
                    <a:pt x="59" y="45"/>
                  </a:cubicBezTo>
                  <a:cubicBezTo>
                    <a:pt x="45" y="29"/>
                    <a:pt x="45" y="29"/>
                    <a:pt x="45" y="29"/>
                  </a:cubicBezTo>
                  <a:moveTo>
                    <a:pt x="60" y="22"/>
                  </a:moveTo>
                  <a:cubicBezTo>
                    <a:pt x="57" y="23"/>
                    <a:pt x="54" y="25"/>
                    <a:pt x="51" y="26"/>
                  </a:cubicBezTo>
                  <a:cubicBezTo>
                    <a:pt x="60" y="33"/>
                    <a:pt x="60" y="33"/>
                    <a:pt x="60" y="33"/>
                  </a:cubicBezTo>
                  <a:cubicBezTo>
                    <a:pt x="60" y="22"/>
                    <a:pt x="60" y="22"/>
                    <a:pt x="60" y="22"/>
                  </a:cubicBezTo>
                  <a:moveTo>
                    <a:pt x="114" y="0"/>
                  </a:moveTo>
                  <a:cubicBezTo>
                    <a:pt x="99" y="6"/>
                    <a:pt x="84" y="12"/>
                    <a:pt x="69" y="18"/>
                  </a:cubicBezTo>
                  <a:cubicBezTo>
                    <a:pt x="70" y="44"/>
                    <a:pt x="70" y="44"/>
                    <a:pt x="70" y="44"/>
                  </a:cubicBezTo>
                  <a:cubicBezTo>
                    <a:pt x="101" y="20"/>
                    <a:pt x="101" y="20"/>
                    <a:pt x="101" y="20"/>
                  </a:cubicBezTo>
                  <a:cubicBezTo>
                    <a:pt x="71" y="54"/>
                    <a:pt x="71" y="54"/>
                    <a:pt x="71" y="54"/>
                  </a:cubicBezTo>
                  <a:cubicBezTo>
                    <a:pt x="73" y="94"/>
                    <a:pt x="73" y="94"/>
                    <a:pt x="73" y="94"/>
                  </a:cubicBezTo>
                  <a:cubicBezTo>
                    <a:pt x="111" y="63"/>
                    <a:pt x="111" y="63"/>
                    <a:pt x="111" y="63"/>
                  </a:cubicBezTo>
                  <a:cubicBezTo>
                    <a:pt x="73" y="105"/>
                    <a:pt x="73" y="105"/>
                    <a:pt x="73" y="105"/>
                  </a:cubicBezTo>
                  <a:cubicBezTo>
                    <a:pt x="74" y="121"/>
                    <a:pt x="74" y="121"/>
                    <a:pt x="74" y="121"/>
                  </a:cubicBezTo>
                  <a:cubicBezTo>
                    <a:pt x="106" y="117"/>
                    <a:pt x="130" y="90"/>
                    <a:pt x="130" y="57"/>
                  </a:cubicBezTo>
                  <a:cubicBezTo>
                    <a:pt x="130" y="41"/>
                    <a:pt x="123" y="21"/>
                    <a:pt x="114" y="0"/>
                  </a:cubicBezTo>
                </a:path>
              </a:pathLst>
            </a:custGeom>
            <a:solidFill>
              <a:srgbClr val="A1C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8" name="Freeform 244"/>
            <p:cNvSpPr>
              <a:spLocks/>
            </p:cNvSpPr>
            <p:nvPr/>
          </p:nvSpPr>
          <p:spPr bwMode="gray">
            <a:xfrm>
              <a:off x="11536363" y="3944938"/>
              <a:ext cx="63500" cy="622300"/>
            </a:xfrm>
            <a:custGeom>
              <a:avLst/>
              <a:gdLst>
                <a:gd name="T0" fmla="*/ 10 w 19"/>
                <a:gd name="T1" fmla="*/ 0 h 198"/>
                <a:gd name="T2" fmla="*/ 8 w 19"/>
                <a:gd name="T3" fmla="*/ 25 h 198"/>
                <a:gd name="T4" fmla="*/ 7 w 19"/>
                <a:gd name="T5" fmla="*/ 61 h 198"/>
                <a:gd name="T6" fmla="*/ 11 w 19"/>
                <a:gd name="T7" fmla="*/ 64 h 198"/>
                <a:gd name="T8" fmla="*/ 7 w 19"/>
                <a:gd name="T9" fmla="*/ 73 h 198"/>
                <a:gd name="T10" fmla="*/ 6 w 19"/>
                <a:gd name="T11" fmla="*/ 73 h 198"/>
                <a:gd name="T12" fmla="*/ 5 w 19"/>
                <a:gd name="T13" fmla="*/ 98 h 198"/>
                <a:gd name="T14" fmla="*/ 5 w 19"/>
                <a:gd name="T15" fmla="*/ 109 h 198"/>
                <a:gd name="T16" fmla="*/ 8 w 19"/>
                <a:gd name="T17" fmla="*/ 111 h 198"/>
                <a:gd name="T18" fmla="*/ 7 w 19"/>
                <a:gd name="T19" fmla="*/ 124 h 198"/>
                <a:gd name="T20" fmla="*/ 4 w 19"/>
                <a:gd name="T21" fmla="*/ 121 h 198"/>
                <a:gd name="T22" fmla="*/ 2 w 19"/>
                <a:gd name="T23" fmla="*/ 157 h 198"/>
                <a:gd name="T24" fmla="*/ 7 w 19"/>
                <a:gd name="T25" fmla="*/ 160 h 198"/>
                <a:gd name="T26" fmla="*/ 7 w 19"/>
                <a:gd name="T27" fmla="*/ 174 h 198"/>
                <a:gd name="T28" fmla="*/ 2 w 19"/>
                <a:gd name="T29" fmla="*/ 169 h 198"/>
                <a:gd name="T30" fmla="*/ 0 w 19"/>
                <a:gd name="T31" fmla="*/ 197 h 198"/>
                <a:gd name="T32" fmla="*/ 10 w 19"/>
                <a:gd name="T33" fmla="*/ 198 h 198"/>
                <a:gd name="T34" fmla="*/ 19 w 19"/>
                <a:gd name="T35" fmla="*/ 197 h 198"/>
                <a:gd name="T36" fmla="*/ 18 w 19"/>
                <a:gd name="T37" fmla="*/ 181 h 198"/>
                <a:gd name="T38" fmla="*/ 10 w 19"/>
                <a:gd name="T39" fmla="*/ 191 h 198"/>
                <a:gd name="T40" fmla="*/ 10 w 19"/>
                <a:gd name="T41" fmla="*/ 177 h 198"/>
                <a:gd name="T42" fmla="*/ 18 w 19"/>
                <a:gd name="T43" fmla="*/ 170 h 198"/>
                <a:gd name="T44" fmla="*/ 16 w 19"/>
                <a:gd name="T45" fmla="*/ 130 h 198"/>
                <a:gd name="T46" fmla="*/ 10 w 19"/>
                <a:gd name="T47" fmla="*/ 138 h 198"/>
                <a:gd name="T48" fmla="*/ 8 w 19"/>
                <a:gd name="T49" fmla="*/ 125 h 198"/>
                <a:gd name="T50" fmla="*/ 15 w 19"/>
                <a:gd name="T51" fmla="*/ 120 h 198"/>
                <a:gd name="T52" fmla="*/ 14 w 19"/>
                <a:gd name="T53" fmla="*/ 94 h 198"/>
                <a:gd name="T54" fmla="*/ 14 w 19"/>
                <a:gd name="T55" fmla="*/ 93 h 198"/>
                <a:gd name="T56" fmla="*/ 10 w 19"/>
                <a:gd name="T57" fmla="*/ 99 h 198"/>
                <a:gd name="T58" fmla="*/ 7 w 19"/>
                <a:gd name="T59" fmla="*/ 88 h 198"/>
                <a:gd name="T60" fmla="*/ 14 w 19"/>
                <a:gd name="T61" fmla="*/ 83 h 198"/>
                <a:gd name="T62" fmla="*/ 11 w 19"/>
                <a:gd name="T63" fmla="*/ 24 h 198"/>
                <a:gd name="T64" fmla="*/ 10 w 19"/>
                <a:gd name="T65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" h="198">
                  <a:moveTo>
                    <a:pt x="10" y="0"/>
                  </a:moveTo>
                  <a:cubicBezTo>
                    <a:pt x="8" y="25"/>
                    <a:pt x="8" y="25"/>
                    <a:pt x="8" y="25"/>
                  </a:cubicBezTo>
                  <a:cubicBezTo>
                    <a:pt x="7" y="61"/>
                    <a:pt x="7" y="61"/>
                    <a:pt x="7" y="61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6" y="73"/>
                    <a:pt x="6" y="73"/>
                    <a:pt x="6" y="73"/>
                  </a:cubicBezTo>
                  <a:cubicBezTo>
                    <a:pt x="5" y="98"/>
                    <a:pt x="5" y="98"/>
                    <a:pt x="5" y="98"/>
                  </a:cubicBezTo>
                  <a:cubicBezTo>
                    <a:pt x="5" y="109"/>
                    <a:pt x="5" y="109"/>
                    <a:pt x="5" y="109"/>
                  </a:cubicBezTo>
                  <a:cubicBezTo>
                    <a:pt x="8" y="111"/>
                    <a:pt x="8" y="111"/>
                    <a:pt x="8" y="111"/>
                  </a:cubicBezTo>
                  <a:cubicBezTo>
                    <a:pt x="7" y="124"/>
                    <a:pt x="7" y="124"/>
                    <a:pt x="7" y="124"/>
                  </a:cubicBezTo>
                  <a:cubicBezTo>
                    <a:pt x="4" y="121"/>
                    <a:pt x="4" y="121"/>
                    <a:pt x="4" y="121"/>
                  </a:cubicBezTo>
                  <a:cubicBezTo>
                    <a:pt x="2" y="157"/>
                    <a:pt x="2" y="157"/>
                    <a:pt x="2" y="157"/>
                  </a:cubicBezTo>
                  <a:cubicBezTo>
                    <a:pt x="7" y="160"/>
                    <a:pt x="7" y="160"/>
                    <a:pt x="7" y="160"/>
                  </a:cubicBezTo>
                  <a:cubicBezTo>
                    <a:pt x="7" y="174"/>
                    <a:pt x="7" y="174"/>
                    <a:pt x="7" y="174"/>
                  </a:cubicBezTo>
                  <a:cubicBezTo>
                    <a:pt x="2" y="169"/>
                    <a:pt x="2" y="169"/>
                    <a:pt x="2" y="169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3" y="198"/>
                    <a:pt x="7" y="198"/>
                    <a:pt x="10" y="198"/>
                  </a:cubicBezTo>
                  <a:cubicBezTo>
                    <a:pt x="13" y="198"/>
                    <a:pt x="16" y="198"/>
                    <a:pt x="19" y="197"/>
                  </a:cubicBezTo>
                  <a:cubicBezTo>
                    <a:pt x="18" y="181"/>
                    <a:pt x="18" y="181"/>
                    <a:pt x="18" y="181"/>
                  </a:cubicBezTo>
                  <a:cubicBezTo>
                    <a:pt x="10" y="191"/>
                    <a:pt x="10" y="191"/>
                    <a:pt x="10" y="191"/>
                  </a:cubicBezTo>
                  <a:cubicBezTo>
                    <a:pt x="10" y="177"/>
                    <a:pt x="10" y="177"/>
                    <a:pt x="10" y="177"/>
                  </a:cubicBezTo>
                  <a:cubicBezTo>
                    <a:pt x="18" y="170"/>
                    <a:pt x="18" y="170"/>
                    <a:pt x="18" y="170"/>
                  </a:cubicBezTo>
                  <a:cubicBezTo>
                    <a:pt x="16" y="130"/>
                    <a:pt x="16" y="130"/>
                    <a:pt x="16" y="130"/>
                  </a:cubicBezTo>
                  <a:cubicBezTo>
                    <a:pt x="10" y="138"/>
                    <a:pt x="10" y="138"/>
                    <a:pt x="10" y="138"/>
                  </a:cubicBezTo>
                  <a:cubicBezTo>
                    <a:pt x="8" y="125"/>
                    <a:pt x="8" y="125"/>
                    <a:pt x="8" y="125"/>
                  </a:cubicBezTo>
                  <a:cubicBezTo>
                    <a:pt x="15" y="120"/>
                    <a:pt x="15" y="120"/>
                    <a:pt x="15" y="120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3"/>
                    <a:pt x="14" y="93"/>
                    <a:pt x="14" y="93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7" y="88"/>
                    <a:pt x="7" y="88"/>
                    <a:pt x="7" y="88"/>
                  </a:cubicBezTo>
                  <a:cubicBezTo>
                    <a:pt x="14" y="83"/>
                    <a:pt x="14" y="83"/>
                    <a:pt x="14" y="83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79" name="Freeform 245"/>
            <p:cNvSpPr>
              <a:spLocks/>
            </p:cNvSpPr>
            <p:nvPr/>
          </p:nvSpPr>
          <p:spPr bwMode="gray">
            <a:xfrm>
              <a:off x="11569700" y="4381500"/>
              <a:ext cx="153987" cy="163512"/>
            </a:xfrm>
            <a:custGeom>
              <a:avLst/>
              <a:gdLst>
                <a:gd name="T0" fmla="*/ 97 w 97"/>
                <a:gd name="T1" fmla="*/ 0 h 103"/>
                <a:gd name="T2" fmla="*/ 17 w 97"/>
                <a:gd name="T3" fmla="*/ 62 h 103"/>
                <a:gd name="T4" fmla="*/ 0 w 97"/>
                <a:gd name="T5" fmla="*/ 76 h 103"/>
                <a:gd name="T6" fmla="*/ 0 w 97"/>
                <a:gd name="T7" fmla="*/ 103 h 103"/>
                <a:gd name="T8" fmla="*/ 17 w 97"/>
                <a:gd name="T9" fmla="*/ 84 h 103"/>
                <a:gd name="T10" fmla="*/ 97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97" y="0"/>
                  </a:moveTo>
                  <a:lnTo>
                    <a:pt x="17" y="62"/>
                  </a:lnTo>
                  <a:lnTo>
                    <a:pt x="0" y="76"/>
                  </a:lnTo>
                  <a:lnTo>
                    <a:pt x="0" y="103"/>
                  </a:lnTo>
                  <a:lnTo>
                    <a:pt x="17" y="84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0" name="Freeform 246"/>
            <p:cNvSpPr>
              <a:spLocks/>
            </p:cNvSpPr>
            <p:nvPr/>
          </p:nvSpPr>
          <p:spPr bwMode="gray">
            <a:xfrm>
              <a:off x="11569700" y="4381500"/>
              <a:ext cx="153987" cy="163512"/>
            </a:xfrm>
            <a:custGeom>
              <a:avLst/>
              <a:gdLst>
                <a:gd name="T0" fmla="*/ 97 w 97"/>
                <a:gd name="T1" fmla="*/ 0 h 103"/>
                <a:gd name="T2" fmla="*/ 17 w 97"/>
                <a:gd name="T3" fmla="*/ 62 h 103"/>
                <a:gd name="T4" fmla="*/ 0 w 97"/>
                <a:gd name="T5" fmla="*/ 76 h 103"/>
                <a:gd name="T6" fmla="*/ 0 w 97"/>
                <a:gd name="T7" fmla="*/ 103 h 103"/>
                <a:gd name="T8" fmla="*/ 17 w 97"/>
                <a:gd name="T9" fmla="*/ 84 h 103"/>
                <a:gd name="T10" fmla="*/ 97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97" y="0"/>
                  </a:moveTo>
                  <a:lnTo>
                    <a:pt x="17" y="62"/>
                  </a:lnTo>
                  <a:lnTo>
                    <a:pt x="0" y="76"/>
                  </a:lnTo>
                  <a:lnTo>
                    <a:pt x="0" y="103"/>
                  </a:lnTo>
                  <a:lnTo>
                    <a:pt x="17" y="84"/>
                  </a:lnTo>
                  <a:lnTo>
                    <a:pt x="9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1" name="Freeform 247"/>
            <p:cNvSpPr>
              <a:spLocks/>
            </p:cNvSpPr>
            <p:nvPr/>
          </p:nvSpPr>
          <p:spPr bwMode="gray">
            <a:xfrm>
              <a:off x="11563350" y="4246563"/>
              <a:ext cx="127000" cy="131762"/>
            </a:xfrm>
            <a:custGeom>
              <a:avLst/>
              <a:gdLst>
                <a:gd name="T0" fmla="*/ 80 w 80"/>
                <a:gd name="T1" fmla="*/ 0 h 83"/>
                <a:gd name="T2" fmla="*/ 15 w 80"/>
                <a:gd name="T3" fmla="*/ 48 h 83"/>
                <a:gd name="T4" fmla="*/ 0 w 80"/>
                <a:gd name="T5" fmla="*/ 58 h 83"/>
                <a:gd name="T6" fmla="*/ 4 w 80"/>
                <a:gd name="T7" fmla="*/ 83 h 83"/>
                <a:gd name="T8" fmla="*/ 17 w 80"/>
                <a:gd name="T9" fmla="*/ 68 h 83"/>
                <a:gd name="T10" fmla="*/ 80 w 80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83">
                  <a:moveTo>
                    <a:pt x="80" y="0"/>
                  </a:moveTo>
                  <a:lnTo>
                    <a:pt x="15" y="48"/>
                  </a:lnTo>
                  <a:lnTo>
                    <a:pt x="0" y="58"/>
                  </a:lnTo>
                  <a:lnTo>
                    <a:pt x="4" y="83"/>
                  </a:lnTo>
                  <a:lnTo>
                    <a:pt x="17" y="6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2" name="Freeform 248"/>
            <p:cNvSpPr>
              <a:spLocks/>
            </p:cNvSpPr>
            <p:nvPr/>
          </p:nvSpPr>
          <p:spPr bwMode="gray">
            <a:xfrm>
              <a:off x="11563350" y="4246563"/>
              <a:ext cx="127000" cy="131762"/>
            </a:xfrm>
            <a:custGeom>
              <a:avLst/>
              <a:gdLst>
                <a:gd name="T0" fmla="*/ 80 w 80"/>
                <a:gd name="T1" fmla="*/ 0 h 83"/>
                <a:gd name="T2" fmla="*/ 15 w 80"/>
                <a:gd name="T3" fmla="*/ 48 h 83"/>
                <a:gd name="T4" fmla="*/ 0 w 80"/>
                <a:gd name="T5" fmla="*/ 58 h 83"/>
                <a:gd name="T6" fmla="*/ 4 w 80"/>
                <a:gd name="T7" fmla="*/ 83 h 83"/>
                <a:gd name="T8" fmla="*/ 17 w 80"/>
                <a:gd name="T9" fmla="*/ 68 h 83"/>
                <a:gd name="T10" fmla="*/ 80 w 80"/>
                <a:gd name="T11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0" h="83">
                  <a:moveTo>
                    <a:pt x="80" y="0"/>
                  </a:moveTo>
                  <a:lnTo>
                    <a:pt x="15" y="48"/>
                  </a:lnTo>
                  <a:lnTo>
                    <a:pt x="0" y="58"/>
                  </a:lnTo>
                  <a:lnTo>
                    <a:pt x="4" y="83"/>
                  </a:lnTo>
                  <a:lnTo>
                    <a:pt x="17" y="68"/>
                  </a:lnTo>
                  <a:lnTo>
                    <a:pt x="8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3" name="Freeform 249"/>
            <p:cNvSpPr>
              <a:spLocks/>
            </p:cNvSpPr>
            <p:nvPr/>
          </p:nvSpPr>
          <p:spPr bwMode="gray">
            <a:xfrm>
              <a:off x="11560175" y="4159250"/>
              <a:ext cx="90487" cy="96837"/>
            </a:xfrm>
            <a:custGeom>
              <a:avLst/>
              <a:gdLst>
                <a:gd name="T0" fmla="*/ 57 w 57"/>
                <a:gd name="T1" fmla="*/ 0 h 61"/>
                <a:gd name="T2" fmla="*/ 15 w 57"/>
                <a:gd name="T3" fmla="*/ 29 h 61"/>
                <a:gd name="T4" fmla="*/ 0 w 57"/>
                <a:gd name="T5" fmla="*/ 39 h 61"/>
                <a:gd name="T6" fmla="*/ 6 w 57"/>
                <a:gd name="T7" fmla="*/ 61 h 61"/>
                <a:gd name="T8" fmla="*/ 15 w 57"/>
                <a:gd name="T9" fmla="*/ 49 h 61"/>
                <a:gd name="T10" fmla="*/ 57 w 5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61">
                  <a:moveTo>
                    <a:pt x="57" y="0"/>
                  </a:moveTo>
                  <a:lnTo>
                    <a:pt x="15" y="29"/>
                  </a:lnTo>
                  <a:lnTo>
                    <a:pt x="0" y="39"/>
                  </a:lnTo>
                  <a:lnTo>
                    <a:pt x="6" y="61"/>
                  </a:lnTo>
                  <a:lnTo>
                    <a:pt x="15" y="49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4" name="Freeform 250"/>
            <p:cNvSpPr>
              <a:spLocks/>
            </p:cNvSpPr>
            <p:nvPr/>
          </p:nvSpPr>
          <p:spPr bwMode="gray">
            <a:xfrm>
              <a:off x="11560175" y="4159250"/>
              <a:ext cx="90487" cy="96837"/>
            </a:xfrm>
            <a:custGeom>
              <a:avLst/>
              <a:gdLst>
                <a:gd name="T0" fmla="*/ 57 w 57"/>
                <a:gd name="T1" fmla="*/ 0 h 61"/>
                <a:gd name="T2" fmla="*/ 15 w 57"/>
                <a:gd name="T3" fmla="*/ 29 h 61"/>
                <a:gd name="T4" fmla="*/ 0 w 57"/>
                <a:gd name="T5" fmla="*/ 39 h 61"/>
                <a:gd name="T6" fmla="*/ 6 w 57"/>
                <a:gd name="T7" fmla="*/ 61 h 61"/>
                <a:gd name="T8" fmla="*/ 15 w 57"/>
                <a:gd name="T9" fmla="*/ 49 h 61"/>
                <a:gd name="T10" fmla="*/ 57 w 57"/>
                <a:gd name="T11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" h="61">
                  <a:moveTo>
                    <a:pt x="57" y="0"/>
                  </a:moveTo>
                  <a:lnTo>
                    <a:pt x="15" y="29"/>
                  </a:lnTo>
                  <a:lnTo>
                    <a:pt x="0" y="39"/>
                  </a:lnTo>
                  <a:lnTo>
                    <a:pt x="6" y="61"/>
                  </a:lnTo>
                  <a:lnTo>
                    <a:pt x="15" y="49"/>
                  </a:lnTo>
                  <a:lnTo>
                    <a:pt x="5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5" name="Freeform 251"/>
            <p:cNvSpPr>
              <a:spLocks/>
            </p:cNvSpPr>
            <p:nvPr/>
          </p:nvSpPr>
          <p:spPr bwMode="gray">
            <a:xfrm>
              <a:off x="11406188" y="4329113"/>
              <a:ext cx="153987" cy="163512"/>
            </a:xfrm>
            <a:custGeom>
              <a:avLst/>
              <a:gdLst>
                <a:gd name="T0" fmla="*/ 0 w 97"/>
                <a:gd name="T1" fmla="*/ 0 h 103"/>
                <a:gd name="T2" fmla="*/ 86 w 97"/>
                <a:gd name="T3" fmla="*/ 93 h 103"/>
                <a:gd name="T4" fmla="*/ 97 w 97"/>
                <a:gd name="T5" fmla="*/ 103 h 103"/>
                <a:gd name="T6" fmla="*/ 97 w 97"/>
                <a:gd name="T7" fmla="*/ 75 h 103"/>
                <a:gd name="T8" fmla="*/ 86 w 97"/>
                <a:gd name="T9" fmla="*/ 69 h 103"/>
                <a:gd name="T10" fmla="*/ 0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0" y="0"/>
                  </a:moveTo>
                  <a:lnTo>
                    <a:pt x="86" y="93"/>
                  </a:lnTo>
                  <a:lnTo>
                    <a:pt x="97" y="103"/>
                  </a:lnTo>
                  <a:lnTo>
                    <a:pt x="97" y="75"/>
                  </a:lnTo>
                  <a:lnTo>
                    <a:pt x="86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6" name="Freeform 252"/>
            <p:cNvSpPr>
              <a:spLocks/>
            </p:cNvSpPr>
            <p:nvPr/>
          </p:nvSpPr>
          <p:spPr bwMode="gray">
            <a:xfrm>
              <a:off x="11406188" y="4329113"/>
              <a:ext cx="153987" cy="163512"/>
            </a:xfrm>
            <a:custGeom>
              <a:avLst/>
              <a:gdLst>
                <a:gd name="T0" fmla="*/ 0 w 97"/>
                <a:gd name="T1" fmla="*/ 0 h 103"/>
                <a:gd name="T2" fmla="*/ 86 w 97"/>
                <a:gd name="T3" fmla="*/ 93 h 103"/>
                <a:gd name="T4" fmla="*/ 97 w 97"/>
                <a:gd name="T5" fmla="*/ 103 h 103"/>
                <a:gd name="T6" fmla="*/ 97 w 97"/>
                <a:gd name="T7" fmla="*/ 75 h 103"/>
                <a:gd name="T8" fmla="*/ 86 w 97"/>
                <a:gd name="T9" fmla="*/ 69 h 103"/>
                <a:gd name="T10" fmla="*/ 0 w 97"/>
                <a:gd name="T11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03">
                  <a:moveTo>
                    <a:pt x="0" y="0"/>
                  </a:moveTo>
                  <a:lnTo>
                    <a:pt x="86" y="93"/>
                  </a:lnTo>
                  <a:lnTo>
                    <a:pt x="97" y="103"/>
                  </a:lnTo>
                  <a:lnTo>
                    <a:pt x="97" y="75"/>
                  </a:lnTo>
                  <a:lnTo>
                    <a:pt x="86" y="69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7" name="Freeform 253"/>
            <p:cNvSpPr>
              <a:spLocks/>
            </p:cNvSpPr>
            <p:nvPr/>
          </p:nvSpPr>
          <p:spPr bwMode="gray">
            <a:xfrm>
              <a:off x="11436350" y="4202113"/>
              <a:ext cx="127000" cy="133350"/>
            </a:xfrm>
            <a:custGeom>
              <a:avLst/>
              <a:gdLst>
                <a:gd name="T0" fmla="*/ 0 w 80"/>
                <a:gd name="T1" fmla="*/ 0 h 84"/>
                <a:gd name="T2" fmla="*/ 42 w 80"/>
                <a:gd name="T3" fmla="*/ 46 h 84"/>
                <a:gd name="T4" fmla="*/ 71 w 80"/>
                <a:gd name="T5" fmla="*/ 78 h 84"/>
                <a:gd name="T6" fmla="*/ 78 w 80"/>
                <a:gd name="T7" fmla="*/ 84 h 84"/>
                <a:gd name="T8" fmla="*/ 80 w 80"/>
                <a:gd name="T9" fmla="*/ 58 h 84"/>
                <a:gd name="T10" fmla="*/ 74 w 80"/>
                <a:gd name="T11" fmla="*/ 54 h 84"/>
                <a:gd name="T12" fmla="*/ 55 w 80"/>
                <a:gd name="T13" fmla="*/ 40 h 84"/>
                <a:gd name="T14" fmla="*/ 0 w 80"/>
                <a:gd name="T1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84">
                  <a:moveTo>
                    <a:pt x="0" y="0"/>
                  </a:moveTo>
                  <a:lnTo>
                    <a:pt x="42" y="46"/>
                  </a:lnTo>
                  <a:lnTo>
                    <a:pt x="71" y="78"/>
                  </a:lnTo>
                  <a:lnTo>
                    <a:pt x="78" y="84"/>
                  </a:lnTo>
                  <a:lnTo>
                    <a:pt x="80" y="58"/>
                  </a:lnTo>
                  <a:lnTo>
                    <a:pt x="74" y="54"/>
                  </a:lnTo>
                  <a:lnTo>
                    <a:pt x="5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8" name="Freeform 254"/>
            <p:cNvSpPr>
              <a:spLocks/>
            </p:cNvSpPr>
            <p:nvPr/>
          </p:nvSpPr>
          <p:spPr bwMode="gray">
            <a:xfrm>
              <a:off x="11436350" y="4202113"/>
              <a:ext cx="127000" cy="133350"/>
            </a:xfrm>
            <a:custGeom>
              <a:avLst/>
              <a:gdLst>
                <a:gd name="T0" fmla="*/ 0 w 80"/>
                <a:gd name="T1" fmla="*/ 0 h 84"/>
                <a:gd name="T2" fmla="*/ 42 w 80"/>
                <a:gd name="T3" fmla="*/ 46 h 84"/>
                <a:gd name="T4" fmla="*/ 71 w 80"/>
                <a:gd name="T5" fmla="*/ 78 h 84"/>
                <a:gd name="T6" fmla="*/ 78 w 80"/>
                <a:gd name="T7" fmla="*/ 84 h 84"/>
                <a:gd name="T8" fmla="*/ 80 w 80"/>
                <a:gd name="T9" fmla="*/ 58 h 84"/>
                <a:gd name="T10" fmla="*/ 74 w 80"/>
                <a:gd name="T11" fmla="*/ 54 h 84"/>
                <a:gd name="T12" fmla="*/ 55 w 80"/>
                <a:gd name="T13" fmla="*/ 40 h 84"/>
                <a:gd name="T14" fmla="*/ 0 w 80"/>
                <a:gd name="T15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84">
                  <a:moveTo>
                    <a:pt x="0" y="0"/>
                  </a:moveTo>
                  <a:lnTo>
                    <a:pt x="42" y="46"/>
                  </a:lnTo>
                  <a:lnTo>
                    <a:pt x="71" y="78"/>
                  </a:lnTo>
                  <a:lnTo>
                    <a:pt x="78" y="84"/>
                  </a:lnTo>
                  <a:lnTo>
                    <a:pt x="80" y="58"/>
                  </a:lnTo>
                  <a:lnTo>
                    <a:pt x="74" y="54"/>
                  </a:lnTo>
                  <a:lnTo>
                    <a:pt x="55" y="4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89" name="Freeform 255"/>
            <p:cNvSpPr>
              <a:spLocks/>
            </p:cNvSpPr>
            <p:nvPr/>
          </p:nvSpPr>
          <p:spPr bwMode="gray">
            <a:xfrm>
              <a:off x="11509375" y="4108450"/>
              <a:ext cx="63500" cy="66675"/>
            </a:xfrm>
            <a:custGeom>
              <a:avLst/>
              <a:gdLst>
                <a:gd name="T0" fmla="*/ 0 w 40"/>
                <a:gd name="T1" fmla="*/ 0 h 42"/>
                <a:gd name="T2" fmla="*/ 30 w 40"/>
                <a:gd name="T3" fmla="*/ 42 h 42"/>
                <a:gd name="T4" fmla="*/ 32 w 40"/>
                <a:gd name="T5" fmla="*/ 42 h 42"/>
                <a:gd name="T6" fmla="*/ 40 w 40"/>
                <a:gd name="T7" fmla="*/ 24 h 42"/>
                <a:gd name="T8" fmla="*/ 32 w 40"/>
                <a:gd name="T9" fmla="*/ 18 h 42"/>
                <a:gd name="T10" fmla="*/ 0 w 40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">
                  <a:moveTo>
                    <a:pt x="0" y="0"/>
                  </a:moveTo>
                  <a:lnTo>
                    <a:pt x="30" y="42"/>
                  </a:lnTo>
                  <a:lnTo>
                    <a:pt x="32" y="42"/>
                  </a:lnTo>
                  <a:lnTo>
                    <a:pt x="40" y="24"/>
                  </a:lnTo>
                  <a:lnTo>
                    <a:pt x="32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7A6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0" name="Freeform 256"/>
            <p:cNvSpPr>
              <a:spLocks/>
            </p:cNvSpPr>
            <p:nvPr/>
          </p:nvSpPr>
          <p:spPr bwMode="gray">
            <a:xfrm>
              <a:off x="11509375" y="4108450"/>
              <a:ext cx="63500" cy="66675"/>
            </a:xfrm>
            <a:custGeom>
              <a:avLst/>
              <a:gdLst>
                <a:gd name="T0" fmla="*/ 0 w 40"/>
                <a:gd name="T1" fmla="*/ 0 h 42"/>
                <a:gd name="T2" fmla="*/ 30 w 40"/>
                <a:gd name="T3" fmla="*/ 42 h 42"/>
                <a:gd name="T4" fmla="*/ 32 w 40"/>
                <a:gd name="T5" fmla="*/ 42 h 42"/>
                <a:gd name="T6" fmla="*/ 40 w 40"/>
                <a:gd name="T7" fmla="*/ 24 h 42"/>
                <a:gd name="T8" fmla="*/ 32 w 40"/>
                <a:gd name="T9" fmla="*/ 18 h 42"/>
                <a:gd name="T10" fmla="*/ 0 w 40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" h="42">
                  <a:moveTo>
                    <a:pt x="0" y="0"/>
                  </a:moveTo>
                  <a:lnTo>
                    <a:pt x="30" y="42"/>
                  </a:lnTo>
                  <a:lnTo>
                    <a:pt x="32" y="42"/>
                  </a:lnTo>
                  <a:lnTo>
                    <a:pt x="40" y="24"/>
                  </a:lnTo>
                  <a:lnTo>
                    <a:pt x="32" y="1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1" name="Rectangle 257"/>
            <p:cNvSpPr>
              <a:spLocks noChangeArrowheads="1"/>
            </p:cNvSpPr>
            <p:nvPr/>
          </p:nvSpPr>
          <p:spPr bwMode="gray">
            <a:xfrm>
              <a:off x="10390188" y="4621213"/>
              <a:ext cx="1085850" cy="82550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2" name="Rectangle 258"/>
            <p:cNvSpPr>
              <a:spLocks noChangeArrowheads="1"/>
            </p:cNvSpPr>
            <p:nvPr/>
          </p:nvSpPr>
          <p:spPr bwMode="gray">
            <a:xfrm>
              <a:off x="10390188" y="4746625"/>
              <a:ext cx="1085850" cy="82550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3" name="Rectangle 259"/>
            <p:cNvSpPr>
              <a:spLocks noChangeArrowheads="1"/>
            </p:cNvSpPr>
            <p:nvPr/>
          </p:nvSpPr>
          <p:spPr bwMode="gray">
            <a:xfrm>
              <a:off x="10390188" y="4941888"/>
              <a:ext cx="42862" cy="25241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4" name="Rectangle 260"/>
            <p:cNvSpPr>
              <a:spLocks noChangeArrowheads="1"/>
            </p:cNvSpPr>
            <p:nvPr/>
          </p:nvSpPr>
          <p:spPr bwMode="gray">
            <a:xfrm>
              <a:off x="10463213" y="4633913"/>
              <a:ext cx="47625" cy="48736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5" name="Rectangle 261"/>
            <p:cNvSpPr>
              <a:spLocks noChangeArrowheads="1"/>
            </p:cNvSpPr>
            <p:nvPr/>
          </p:nvSpPr>
          <p:spPr bwMode="gray">
            <a:xfrm>
              <a:off x="11355388" y="4633913"/>
              <a:ext cx="42862" cy="48736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6" name="Rectangle 262"/>
            <p:cNvSpPr>
              <a:spLocks noChangeArrowheads="1"/>
            </p:cNvSpPr>
            <p:nvPr/>
          </p:nvSpPr>
          <p:spPr bwMode="gray">
            <a:xfrm>
              <a:off x="11428413" y="4941888"/>
              <a:ext cx="47625" cy="25241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7" name="Rectangle 263"/>
            <p:cNvSpPr>
              <a:spLocks noChangeArrowheads="1"/>
            </p:cNvSpPr>
            <p:nvPr/>
          </p:nvSpPr>
          <p:spPr bwMode="gray">
            <a:xfrm>
              <a:off x="10390188" y="4929188"/>
              <a:ext cx="1085850" cy="85725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8" name="Rectangle 264"/>
            <p:cNvSpPr>
              <a:spLocks noChangeArrowheads="1"/>
            </p:cNvSpPr>
            <p:nvPr/>
          </p:nvSpPr>
          <p:spPr bwMode="gray">
            <a:xfrm>
              <a:off x="3646488" y="4621213"/>
              <a:ext cx="1085850" cy="82550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199" name="Rectangle 265"/>
            <p:cNvSpPr>
              <a:spLocks noChangeArrowheads="1"/>
            </p:cNvSpPr>
            <p:nvPr/>
          </p:nvSpPr>
          <p:spPr bwMode="gray">
            <a:xfrm>
              <a:off x="3646488" y="4746625"/>
              <a:ext cx="1085850" cy="82550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0" name="Rectangle 266"/>
            <p:cNvSpPr>
              <a:spLocks noChangeArrowheads="1"/>
            </p:cNvSpPr>
            <p:nvPr/>
          </p:nvSpPr>
          <p:spPr bwMode="gray">
            <a:xfrm>
              <a:off x="3646488" y="4941888"/>
              <a:ext cx="47625" cy="25241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1" name="Rectangle 267"/>
            <p:cNvSpPr>
              <a:spLocks noChangeArrowheads="1"/>
            </p:cNvSpPr>
            <p:nvPr/>
          </p:nvSpPr>
          <p:spPr bwMode="gray">
            <a:xfrm>
              <a:off x="3724275" y="4633913"/>
              <a:ext cx="42862" cy="48736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2" name="Rectangle 268"/>
            <p:cNvSpPr>
              <a:spLocks noChangeArrowheads="1"/>
            </p:cNvSpPr>
            <p:nvPr/>
          </p:nvSpPr>
          <p:spPr bwMode="gray">
            <a:xfrm>
              <a:off x="4611688" y="4633913"/>
              <a:ext cx="47625" cy="48736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3" name="Rectangle 269"/>
            <p:cNvSpPr>
              <a:spLocks noChangeArrowheads="1"/>
            </p:cNvSpPr>
            <p:nvPr/>
          </p:nvSpPr>
          <p:spPr bwMode="gray">
            <a:xfrm>
              <a:off x="4689475" y="4941888"/>
              <a:ext cx="42862" cy="252412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4" name="Rectangle 270"/>
            <p:cNvSpPr>
              <a:spLocks noChangeArrowheads="1"/>
            </p:cNvSpPr>
            <p:nvPr/>
          </p:nvSpPr>
          <p:spPr bwMode="gray">
            <a:xfrm>
              <a:off x="3646488" y="4929188"/>
              <a:ext cx="1085850" cy="85725"/>
            </a:xfrm>
            <a:prstGeom prst="rect">
              <a:avLst/>
            </a:prstGeom>
            <a:solidFill>
              <a:srgbClr val="5434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5" name="Oval 273"/>
            <p:cNvSpPr>
              <a:spLocks noChangeArrowheads="1"/>
            </p:cNvSpPr>
            <p:nvPr/>
          </p:nvSpPr>
          <p:spPr bwMode="gray">
            <a:xfrm flipH="1">
              <a:off x="4837113" y="4186238"/>
              <a:ext cx="96837" cy="9207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6" name="Freeform 274"/>
            <p:cNvSpPr>
              <a:spLocks noEditPoints="1"/>
            </p:cNvSpPr>
            <p:nvPr/>
          </p:nvSpPr>
          <p:spPr bwMode="gray">
            <a:xfrm flipH="1">
              <a:off x="4792662" y="3884613"/>
              <a:ext cx="298450" cy="1312862"/>
            </a:xfrm>
            <a:custGeom>
              <a:avLst/>
              <a:gdLst>
                <a:gd name="T0" fmla="*/ 9 w 89"/>
                <a:gd name="T1" fmla="*/ 29 h 417"/>
                <a:gd name="T2" fmla="*/ 67 w 89"/>
                <a:gd name="T3" fmla="*/ 29 h 417"/>
                <a:gd name="T4" fmla="*/ 56 w 89"/>
                <a:gd name="T5" fmla="*/ 53 h 417"/>
                <a:gd name="T6" fmla="*/ 38 w 89"/>
                <a:gd name="T7" fmla="*/ 12 h 417"/>
                <a:gd name="T8" fmla="*/ 87 w 89"/>
                <a:gd name="T9" fmla="*/ 106 h 417"/>
                <a:gd name="T10" fmla="*/ 85 w 89"/>
                <a:gd name="T11" fmla="*/ 103 h 417"/>
                <a:gd name="T12" fmla="*/ 73 w 89"/>
                <a:gd name="T13" fmla="*/ 79 h 417"/>
                <a:gd name="T14" fmla="*/ 78 w 89"/>
                <a:gd name="T15" fmla="*/ 77 h 417"/>
                <a:gd name="T16" fmla="*/ 73 w 89"/>
                <a:gd name="T17" fmla="*/ 74 h 417"/>
                <a:gd name="T18" fmla="*/ 69 w 89"/>
                <a:gd name="T19" fmla="*/ 57 h 417"/>
                <a:gd name="T20" fmla="*/ 51 w 89"/>
                <a:gd name="T21" fmla="*/ 61 h 417"/>
                <a:gd name="T22" fmla="*/ 48 w 89"/>
                <a:gd name="T23" fmla="*/ 74 h 417"/>
                <a:gd name="T24" fmla="*/ 48 w 89"/>
                <a:gd name="T25" fmla="*/ 79 h 417"/>
                <a:gd name="T26" fmla="*/ 51 w 89"/>
                <a:gd name="T27" fmla="*/ 84 h 417"/>
                <a:gd name="T28" fmla="*/ 40 w 89"/>
                <a:gd name="T29" fmla="*/ 106 h 417"/>
                <a:gd name="T30" fmla="*/ 34 w 89"/>
                <a:gd name="T31" fmla="*/ 108 h 417"/>
                <a:gd name="T32" fmla="*/ 87 w 89"/>
                <a:gd name="T33" fmla="*/ 111 h 417"/>
                <a:gd name="T34" fmla="*/ 87 w 89"/>
                <a:gd name="T35" fmla="*/ 106 h 417"/>
                <a:gd name="T36" fmla="*/ 27 w 89"/>
                <a:gd name="T37" fmla="*/ 164 h 417"/>
                <a:gd name="T38" fmla="*/ 21 w 89"/>
                <a:gd name="T39" fmla="*/ 152 h 417"/>
                <a:gd name="T40" fmla="*/ 9 w 89"/>
                <a:gd name="T41" fmla="*/ 33 h 417"/>
                <a:gd name="T42" fmla="*/ 3 w 89"/>
                <a:gd name="T43" fmla="*/ 162 h 417"/>
                <a:gd name="T44" fmla="*/ 2 w 89"/>
                <a:gd name="T45" fmla="*/ 164 h 417"/>
                <a:gd name="T46" fmla="*/ 1 w 89"/>
                <a:gd name="T47" fmla="*/ 165 h 417"/>
                <a:gd name="T48" fmla="*/ 2 w 89"/>
                <a:gd name="T49" fmla="*/ 166 h 417"/>
                <a:gd name="T50" fmla="*/ 3 w 89"/>
                <a:gd name="T51" fmla="*/ 168 h 417"/>
                <a:gd name="T52" fmla="*/ 9 w 89"/>
                <a:gd name="T53" fmla="*/ 347 h 417"/>
                <a:gd name="T54" fmla="*/ 0 w 89"/>
                <a:gd name="T55" fmla="*/ 417 h 417"/>
                <a:gd name="T56" fmla="*/ 21 w 89"/>
                <a:gd name="T57" fmla="*/ 417 h 417"/>
                <a:gd name="T58" fmla="*/ 29 w 89"/>
                <a:gd name="T59" fmla="*/ 347 h 417"/>
                <a:gd name="T60" fmla="*/ 21 w 89"/>
                <a:gd name="T61" fmla="*/ 177 h 417"/>
                <a:gd name="T62" fmla="*/ 27 w 89"/>
                <a:gd name="T63" fmla="*/ 166 h 417"/>
                <a:gd name="T64" fmla="*/ 29 w 89"/>
                <a:gd name="T65" fmla="*/ 165 h 417"/>
                <a:gd name="T66" fmla="*/ 29 w 89"/>
                <a:gd name="T67" fmla="*/ 165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9" h="417">
                  <a:moveTo>
                    <a:pt x="21" y="29"/>
                  </a:moveTo>
                  <a:cubicBezTo>
                    <a:pt x="9" y="29"/>
                    <a:pt x="9" y="29"/>
                    <a:pt x="9" y="29"/>
                  </a:cubicBezTo>
                  <a:cubicBezTo>
                    <a:pt x="9" y="13"/>
                    <a:pt x="22" y="0"/>
                    <a:pt x="38" y="0"/>
                  </a:cubicBezTo>
                  <a:cubicBezTo>
                    <a:pt x="54" y="0"/>
                    <a:pt x="67" y="13"/>
                    <a:pt x="67" y="29"/>
                  </a:cubicBezTo>
                  <a:cubicBezTo>
                    <a:pt x="67" y="53"/>
                    <a:pt x="67" y="53"/>
                    <a:pt x="67" y="53"/>
                  </a:cubicBezTo>
                  <a:cubicBezTo>
                    <a:pt x="56" y="53"/>
                    <a:pt x="56" y="53"/>
                    <a:pt x="56" y="53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0"/>
                    <a:pt x="48" y="12"/>
                    <a:pt x="38" y="12"/>
                  </a:cubicBezTo>
                  <a:cubicBezTo>
                    <a:pt x="29" y="12"/>
                    <a:pt x="21" y="20"/>
                    <a:pt x="21" y="29"/>
                  </a:cubicBezTo>
                  <a:close/>
                  <a:moveTo>
                    <a:pt x="87" y="106"/>
                  </a:moveTo>
                  <a:cubicBezTo>
                    <a:pt x="85" y="106"/>
                    <a:pt x="85" y="106"/>
                    <a:pt x="85" y="106"/>
                  </a:cubicBezTo>
                  <a:cubicBezTo>
                    <a:pt x="85" y="103"/>
                    <a:pt x="85" y="103"/>
                    <a:pt x="85" y="103"/>
                  </a:cubicBezTo>
                  <a:cubicBezTo>
                    <a:pt x="77" y="100"/>
                    <a:pt x="73" y="93"/>
                    <a:pt x="73" y="84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5" y="79"/>
                    <a:pt x="75" y="79"/>
                    <a:pt x="75" y="79"/>
                  </a:cubicBezTo>
                  <a:cubicBezTo>
                    <a:pt x="77" y="79"/>
                    <a:pt x="78" y="78"/>
                    <a:pt x="78" y="77"/>
                  </a:cubicBezTo>
                  <a:cubicBezTo>
                    <a:pt x="78" y="75"/>
                    <a:pt x="77" y="74"/>
                    <a:pt x="75" y="74"/>
                  </a:cubicBezTo>
                  <a:cubicBezTo>
                    <a:pt x="73" y="74"/>
                    <a:pt x="73" y="74"/>
                    <a:pt x="73" y="74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3" y="59"/>
                    <a:pt x="71" y="57"/>
                    <a:pt x="69" y="57"/>
                  </a:cubicBezTo>
                  <a:cubicBezTo>
                    <a:pt x="55" y="57"/>
                    <a:pt x="55" y="57"/>
                    <a:pt x="55" y="57"/>
                  </a:cubicBezTo>
                  <a:cubicBezTo>
                    <a:pt x="53" y="57"/>
                    <a:pt x="51" y="59"/>
                    <a:pt x="51" y="61"/>
                  </a:cubicBezTo>
                  <a:cubicBezTo>
                    <a:pt x="51" y="74"/>
                    <a:pt x="51" y="74"/>
                    <a:pt x="51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7" y="74"/>
                    <a:pt x="46" y="75"/>
                    <a:pt x="46" y="77"/>
                  </a:cubicBezTo>
                  <a:cubicBezTo>
                    <a:pt x="46" y="78"/>
                    <a:pt x="47" y="79"/>
                    <a:pt x="48" y="79"/>
                  </a:cubicBezTo>
                  <a:cubicBezTo>
                    <a:pt x="51" y="79"/>
                    <a:pt x="51" y="79"/>
                    <a:pt x="51" y="79"/>
                  </a:cubicBezTo>
                  <a:cubicBezTo>
                    <a:pt x="51" y="84"/>
                    <a:pt x="51" y="84"/>
                    <a:pt x="51" y="84"/>
                  </a:cubicBezTo>
                  <a:cubicBezTo>
                    <a:pt x="51" y="92"/>
                    <a:pt x="46" y="99"/>
                    <a:pt x="40" y="103"/>
                  </a:cubicBezTo>
                  <a:cubicBezTo>
                    <a:pt x="40" y="106"/>
                    <a:pt x="40" y="106"/>
                    <a:pt x="40" y="106"/>
                  </a:cubicBezTo>
                  <a:cubicBezTo>
                    <a:pt x="37" y="106"/>
                    <a:pt x="37" y="106"/>
                    <a:pt x="37" y="106"/>
                  </a:cubicBezTo>
                  <a:cubicBezTo>
                    <a:pt x="35" y="106"/>
                    <a:pt x="34" y="107"/>
                    <a:pt x="34" y="108"/>
                  </a:cubicBezTo>
                  <a:cubicBezTo>
                    <a:pt x="34" y="110"/>
                    <a:pt x="35" y="111"/>
                    <a:pt x="37" y="111"/>
                  </a:cubicBezTo>
                  <a:cubicBezTo>
                    <a:pt x="87" y="111"/>
                    <a:pt x="87" y="111"/>
                    <a:pt x="87" y="111"/>
                  </a:cubicBezTo>
                  <a:cubicBezTo>
                    <a:pt x="88" y="111"/>
                    <a:pt x="89" y="110"/>
                    <a:pt x="89" y="108"/>
                  </a:cubicBezTo>
                  <a:cubicBezTo>
                    <a:pt x="89" y="107"/>
                    <a:pt x="88" y="106"/>
                    <a:pt x="87" y="106"/>
                  </a:cubicBezTo>
                  <a:close/>
                  <a:moveTo>
                    <a:pt x="28" y="164"/>
                  </a:moveTo>
                  <a:cubicBezTo>
                    <a:pt x="27" y="164"/>
                    <a:pt x="27" y="164"/>
                    <a:pt x="27" y="164"/>
                  </a:cubicBezTo>
                  <a:cubicBezTo>
                    <a:pt x="27" y="162"/>
                    <a:pt x="27" y="162"/>
                    <a:pt x="27" y="162"/>
                  </a:cubicBezTo>
                  <a:cubicBezTo>
                    <a:pt x="23" y="160"/>
                    <a:pt x="21" y="157"/>
                    <a:pt x="21" y="152"/>
                  </a:cubicBezTo>
                  <a:cubicBezTo>
                    <a:pt x="21" y="33"/>
                    <a:pt x="21" y="33"/>
                    <a:pt x="21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9" y="153"/>
                    <a:pt x="9" y="153"/>
                    <a:pt x="9" y="153"/>
                  </a:cubicBezTo>
                  <a:cubicBezTo>
                    <a:pt x="9" y="157"/>
                    <a:pt x="7" y="160"/>
                    <a:pt x="3" y="162"/>
                  </a:cubicBezTo>
                  <a:cubicBezTo>
                    <a:pt x="3" y="164"/>
                    <a:pt x="3" y="164"/>
                    <a:pt x="3" y="164"/>
                  </a:cubicBezTo>
                  <a:cubicBezTo>
                    <a:pt x="2" y="164"/>
                    <a:pt x="2" y="164"/>
                    <a:pt x="2" y="164"/>
                  </a:cubicBezTo>
                  <a:cubicBezTo>
                    <a:pt x="1" y="164"/>
                    <a:pt x="0" y="164"/>
                    <a:pt x="0" y="165"/>
                  </a:cubicBezTo>
                  <a:cubicBezTo>
                    <a:pt x="1" y="165"/>
                    <a:pt x="1" y="165"/>
                    <a:pt x="1" y="165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6"/>
                    <a:pt x="1" y="166"/>
                    <a:pt x="2" y="166"/>
                  </a:cubicBezTo>
                  <a:cubicBezTo>
                    <a:pt x="3" y="166"/>
                    <a:pt x="3" y="166"/>
                    <a:pt x="3" y="166"/>
                  </a:cubicBezTo>
                  <a:cubicBezTo>
                    <a:pt x="3" y="168"/>
                    <a:pt x="3" y="168"/>
                    <a:pt x="3" y="168"/>
                  </a:cubicBezTo>
                  <a:cubicBezTo>
                    <a:pt x="7" y="169"/>
                    <a:pt x="9" y="173"/>
                    <a:pt x="9" y="177"/>
                  </a:cubicBezTo>
                  <a:cubicBezTo>
                    <a:pt x="9" y="347"/>
                    <a:pt x="9" y="347"/>
                    <a:pt x="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417"/>
                    <a:pt x="0" y="417"/>
                    <a:pt x="0" y="417"/>
                  </a:cubicBezTo>
                  <a:cubicBezTo>
                    <a:pt x="9" y="417"/>
                    <a:pt x="9" y="417"/>
                    <a:pt x="9" y="417"/>
                  </a:cubicBezTo>
                  <a:cubicBezTo>
                    <a:pt x="21" y="417"/>
                    <a:pt x="21" y="417"/>
                    <a:pt x="21" y="417"/>
                  </a:cubicBezTo>
                  <a:cubicBezTo>
                    <a:pt x="29" y="417"/>
                    <a:pt x="29" y="417"/>
                    <a:pt x="29" y="417"/>
                  </a:cubicBezTo>
                  <a:cubicBezTo>
                    <a:pt x="29" y="347"/>
                    <a:pt x="29" y="347"/>
                    <a:pt x="29" y="347"/>
                  </a:cubicBezTo>
                  <a:cubicBezTo>
                    <a:pt x="21" y="347"/>
                    <a:pt x="21" y="347"/>
                    <a:pt x="21" y="347"/>
                  </a:cubicBezTo>
                  <a:cubicBezTo>
                    <a:pt x="21" y="177"/>
                    <a:pt x="21" y="177"/>
                    <a:pt x="21" y="177"/>
                  </a:cubicBezTo>
                  <a:cubicBezTo>
                    <a:pt x="21" y="173"/>
                    <a:pt x="23" y="170"/>
                    <a:pt x="27" y="168"/>
                  </a:cubicBezTo>
                  <a:cubicBezTo>
                    <a:pt x="27" y="166"/>
                    <a:pt x="27" y="166"/>
                    <a:pt x="27" y="166"/>
                  </a:cubicBezTo>
                  <a:cubicBezTo>
                    <a:pt x="28" y="166"/>
                    <a:pt x="28" y="166"/>
                    <a:pt x="28" y="166"/>
                  </a:cubicBezTo>
                  <a:cubicBezTo>
                    <a:pt x="29" y="166"/>
                    <a:pt x="29" y="166"/>
                    <a:pt x="29" y="165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29" y="165"/>
                    <a:pt x="29" y="165"/>
                    <a:pt x="29" y="165"/>
                  </a:cubicBezTo>
                  <a:cubicBezTo>
                    <a:pt x="29" y="164"/>
                    <a:pt x="29" y="164"/>
                    <a:pt x="28" y="164"/>
                  </a:cubicBezTo>
                  <a:close/>
                </a:path>
              </a:pathLst>
            </a:custGeom>
            <a:solidFill>
              <a:srgbClr val="332C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7" name="Freeform 275"/>
            <p:cNvSpPr>
              <a:spLocks/>
            </p:cNvSpPr>
            <p:nvPr/>
          </p:nvSpPr>
          <p:spPr bwMode="gray">
            <a:xfrm>
              <a:off x="5119600" y="4970463"/>
              <a:ext cx="265112" cy="217487"/>
            </a:xfrm>
            <a:custGeom>
              <a:avLst/>
              <a:gdLst>
                <a:gd name="T0" fmla="*/ 79 w 79"/>
                <a:gd name="T1" fmla="*/ 69 h 69"/>
                <a:gd name="T2" fmla="*/ 79 w 79"/>
                <a:gd name="T3" fmla="*/ 38 h 69"/>
                <a:gd name="T4" fmla="*/ 41 w 79"/>
                <a:gd name="T5" fmla="*/ 0 h 69"/>
                <a:gd name="T6" fmla="*/ 38 w 79"/>
                <a:gd name="T7" fmla="*/ 0 h 69"/>
                <a:gd name="T8" fmla="*/ 0 w 79"/>
                <a:gd name="T9" fmla="*/ 38 h 69"/>
                <a:gd name="T10" fmla="*/ 0 w 79"/>
                <a:gd name="T11" fmla="*/ 69 h 69"/>
                <a:gd name="T12" fmla="*/ 79 w 79"/>
                <a:gd name="T13" fmla="*/ 6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69">
                  <a:moveTo>
                    <a:pt x="79" y="69"/>
                  </a:moveTo>
                  <a:cubicBezTo>
                    <a:pt x="79" y="38"/>
                    <a:pt x="79" y="38"/>
                    <a:pt x="79" y="38"/>
                  </a:cubicBezTo>
                  <a:cubicBezTo>
                    <a:pt x="79" y="17"/>
                    <a:pt x="62" y="0"/>
                    <a:pt x="41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69"/>
                    <a:pt x="0" y="69"/>
                    <a:pt x="0" y="69"/>
                  </a:cubicBezTo>
                  <a:lnTo>
                    <a:pt x="79" y="69"/>
                  </a:lnTo>
                  <a:close/>
                </a:path>
              </a:pathLst>
            </a:custGeom>
            <a:solidFill>
              <a:srgbClr val="7373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8" name="Freeform 276"/>
            <p:cNvSpPr>
              <a:spLocks/>
            </p:cNvSpPr>
            <p:nvPr/>
          </p:nvSpPr>
          <p:spPr bwMode="gray">
            <a:xfrm>
              <a:off x="5252950" y="5062538"/>
              <a:ext cx="261937" cy="125412"/>
            </a:xfrm>
            <a:custGeom>
              <a:avLst/>
              <a:gdLst>
                <a:gd name="T0" fmla="*/ 78 w 78"/>
                <a:gd name="T1" fmla="*/ 40 h 40"/>
                <a:gd name="T2" fmla="*/ 78 w 78"/>
                <a:gd name="T3" fmla="*/ 38 h 40"/>
                <a:gd name="T4" fmla="*/ 40 w 78"/>
                <a:gd name="T5" fmla="*/ 0 h 40"/>
                <a:gd name="T6" fmla="*/ 38 w 78"/>
                <a:gd name="T7" fmla="*/ 0 h 40"/>
                <a:gd name="T8" fmla="*/ 0 w 78"/>
                <a:gd name="T9" fmla="*/ 38 h 40"/>
                <a:gd name="T10" fmla="*/ 0 w 78"/>
                <a:gd name="T11" fmla="*/ 40 h 40"/>
                <a:gd name="T12" fmla="*/ 78 w 78"/>
                <a:gd name="T1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8" h="40">
                  <a:moveTo>
                    <a:pt x="78" y="40"/>
                  </a:moveTo>
                  <a:cubicBezTo>
                    <a:pt x="78" y="38"/>
                    <a:pt x="78" y="38"/>
                    <a:pt x="78" y="38"/>
                  </a:cubicBezTo>
                  <a:cubicBezTo>
                    <a:pt x="78" y="17"/>
                    <a:pt x="61" y="0"/>
                    <a:pt x="4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78" y="40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09" name="Freeform 277"/>
            <p:cNvSpPr>
              <a:spLocks/>
            </p:cNvSpPr>
            <p:nvPr/>
          </p:nvSpPr>
          <p:spPr bwMode="gray">
            <a:xfrm>
              <a:off x="4762500" y="5118100"/>
              <a:ext cx="144462" cy="69850"/>
            </a:xfrm>
            <a:custGeom>
              <a:avLst/>
              <a:gdLst>
                <a:gd name="T0" fmla="*/ 43 w 43"/>
                <a:gd name="T1" fmla="*/ 22 h 22"/>
                <a:gd name="T2" fmla="*/ 43 w 43"/>
                <a:gd name="T3" fmla="*/ 21 h 22"/>
                <a:gd name="T4" fmla="*/ 22 w 43"/>
                <a:gd name="T5" fmla="*/ 0 h 22"/>
                <a:gd name="T6" fmla="*/ 21 w 43"/>
                <a:gd name="T7" fmla="*/ 0 h 22"/>
                <a:gd name="T8" fmla="*/ 0 w 43"/>
                <a:gd name="T9" fmla="*/ 21 h 22"/>
                <a:gd name="T10" fmla="*/ 0 w 43"/>
                <a:gd name="T11" fmla="*/ 22 h 22"/>
                <a:gd name="T12" fmla="*/ 43 w 43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22">
                  <a:moveTo>
                    <a:pt x="43" y="22"/>
                  </a:moveTo>
                  <a:cubicBezTo>
                    <a:pt x="43" y="21"/>
                    <a:pt x="43" y="21"/>
                    <a:pt x="43" y="21"/>
                  </a:cubicBezTo>
                  <a:cubicBezTo>
                    <a:pt x="43" y="9"/>
                    <a:pt x="34" y="0"/>
                    <a:pt x="22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0" y="9"/>
                    <a:pt x="0" y="21"/>
                  </a:cubicBezTo>
                  <a:cubicBezTo>
                    <a:pt x="0" y="22"/>
                    <a:pt x="0" y="22"/>
                    <a:pt x="0" y="22"/>
                  </a:cubicBezTo>
                  <a:lnTo>
                    <a:pt x="43" y="22"/>
                  </a:lnTo>
                  <a:close/>
                </a:path>
              </a:pathLst>
            </a:cu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0" name="Freeform 278"/>
            <p:cNvSpPr>
              <a:spLocks/>
            </p:cNvSpPr>
            <p:nvPr/>
          </p:nvSpPr>
          <p:spPr bwMode="gray">
            <a:xfrm>
              <a:off x="4471988" y="4589463"/>
              <a:ext cx="79375" cy="15875"/>
            </a:xfrm>
            <a:custGeom>
              <a:avLst/>
              <a:gdLst>
                <a:gd name="T0" fmla="*/ 0 w 24"/>
                <a:gd name="T1" fmla="*/ 0 h 5"/>
                <a:gd name="T2" fmla="*/ 14 w 24"/>
                <a:gd name="T3" fmla="*/ 5 h 5"/>
                <a:gd name="T4" fmla="*/ 24 w 24"/>
                <a:gd name="T5" fmla="*/ 3 h 5"/>
                <a:gd name="T6" fmla="*/ 18 w 24"/>
                <a:gd name="T7" fmla="*/ 0 h 5"/>
                <a:gd name="T8" fmla="*/ 0 w 24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">
                  <a:moveTo>
                    <a:pt x="0" y="0"/>
                  </a:moveTo>
                  <a:cubicBezTo>
                    <a:pt x="4" y="3"/>
                    <a:pt x="9" y="5"/>
                    <a:pt x="14" y="5"/>
                  </a:cubicBezTo>
                  <a:cubicBezTo>
                    <a:pt x="18" y="5"/>
                    <a:pt x="21" y="4"/>
                    <a:pt x="24" y="3"/>
                  </a:cubicBezTo>
                  <a:cubicBezTo>
                    <a:pt x="18" y="1"/>
                    <a:pt x="18" y="0"/>
                    <a:pt x="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71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1" name="Freeform 279"/>
            <p:cNvSpPr>
              <a:spLocks/>
            </p:cNvSpPr>
            <p:nvPr/>
          </p:nvSpPr>
          <p:spPr bwMode="gray">
            <a:xfrm>
              <a:off x="4581525" y="4592638"/>
              <a:ext cx="26987" cy="25400"/>
            </a:xfrm>
            <a:custGeom>
              <a:avLst/>
              <a:gdLst>
                <a:gd name="T0" fmla="*/ 0 w 17"/>
                <a:gd name="T1" fmla="*/ 2 h 16"/>
                <a:gd name="T2" fmla="*/ 15 w 17"/>
                <a:gd name="T3" fmla="*/ 16 h 16"/>
                <a:gd name="T4" fmla="*/ 17 w 17"/>
                <a:gd name="T5" fmla="*/ 16 h 16"/>
                <a:gd name="T6" fmla="*/ 17 w 17"/>
                <a:gd name="T7" fmla="*/ 14 h 16"/>
                <a:gd name="T8" fmla="*/ 3 w 17"/>
                <a:gd name="T9" fmla="*/ 0 h 16"/>
                <a:gd name="T10" fmla="*/ 0 w 17"/>
                <a:gd name="T11" fmla="*/ 0 h 16"/>
                <a:gd name="T12" fmla="*/ 0 w 17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">
                  <a:moveTo>
                    <a:pt x="0" y="2"/>
                  </a:moveTo>
                  <a:lnTo>
                    <a:pt x="15" y="16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505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2" name="Freeform 280"/>
            <p:cNvSpPr>
              <a:spLocks/>
            </p:cNvSpPr>
            <p:nvPr/>
          </p:nvSpPr>
          <p:spPr bwMode="gray">
            <a:xfrm>
              <a:off x="4581525" y="4592638"/>
              <a:ext cx="26987" cy="25400"/>
            </a:xfrm>
            <a:custGeom>
              <a:avLst/>
              <a:gdLst>
                <a:gd name="T0" fmla="*/ 0 w 17"/>
                <a:gd name="T1" fmla="*/ 2 h 16"/>
                <a:gd name="T2" fmla="*/ 15 w 17"/>
                <a:gd name="T3" fmla="*/ 16 h 16"/>
                <a:gd name="T4" fmla="*/ 17 w 17"/>
                <a:gd name="T5" fmla="*/ 16 h 16"/>
                <a:gd name="T6" fmla="*/ 17 w 17"/>
                <a:gd name="T7" fmla="*/ 14 h 16"/>
                <a:gd name="T8" fmla="*/ 3 w 17"/>
                <a:gd name="T9" fmla="*/ 0 h 16"/>
                <a:gd name="T10" fmla="*/ 0 w 17"/>
                <a:gd name="T11" fmla="*/ 0 h 16"/>
                <a:gd name="T12" fmla="*/ 0 w 17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">
                  <a:moveTo>
                    <a:pt x="0" y="2"/>
                  </a:moveTo>
                  <a:lnTo>
                    <a:pt x="15" y="16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3" name="Freeform 281"/>
            <p:cNvSpPr>
              <a:spLocks/>
            </p:cNvSpPr>
            <p:nvPr/>
          </p:nvSpPr>
          <p:spPr bwMode="gray">
            <a:xfrm>
              <a:off x="4595813" y="4592638"/>
              <a:ext cx="26987" cy="25400"/>
            </a:xfrm>
            <a:custGeom>
              <a:avLst/>
              <a:gdLst>
                <a:gd name="T0" fmla="*/ 0 w 17"/>
                <a:gd name="T1" fmla="*/ 2 h 16"/>
                <a:gd name="T2" fmla="*/ 15 w 17"/>
                <a:gd name="T3" fmla="*/ 16 h 16"/>
                <a:gd name="T4" fmla="*/ 17 w 17"/>
                <a:gd name="T5" fmla="*/ 16 h 16"/>
                <a:gd name="T6" fmla="*/ 17 w 17"/>
                <a:gd name="T7" fmla="*/ 14 h 16"/>
                <a:gd name="T8" fmla="*/ 2 w 17"/>
                <a:gd name="T9" fmla="*/ 0 h 16"/>
                <a:gd name="T10" fmla="*/ 0 w 17"/>
                <a:gd name="T11" fmla="*/ 0 h 16"/>
                <a:gd name="T12" fmla="*/ 0 w 17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">
                  <a:moveTo>
                    <a:pt x="0" y="2"/>
                  </a:moveTo>
                  <a:lnTo>
                    <a:pt x="15" y="16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505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4" name="Freeform 282"/>
            <p:cNvSpPr>
              <a:spLocks/>
            </p:cNvSpPr>
            <p:nvPr/>
          </p:nvSpPr>
          <p:spPr bwMode="gray">
            <a:xfrm>
              <a:off x="4595813" y="4592638"/>
              <a:ext cx="26987" cy="25400"/>
            </a:xfrm>
            <a:custGeom>
              <a:avLst/>
              <a:gdLst>
                <a:gd name="T0" fmla="*/ 0 w 17"/>
                <a:gd name="T1" fmla="*/ 2 h 16"/>
                <a:gd name="T2" fmla="*/ 15 w 17"/>
                <a:gd name="T3" fmla="*/ 16 h 16"/>
                <a:gd name="T4" fmla="*/ 17 w 17"/>
                <a:gd name="T5" fmla="*/ 16 h 16"/>
                <a:gd name="T6" fmla="*/ 17 w 17"/>
                <a:gd name="T7" fmla="*/ 14 h 16"/>
                <a:gd name="T8" fmla="*/ 2 w 17"/>
                <a:gd name="T9" fmla="*/ 0 h 16"/>
                <a:gd name="T10" fmla="*/ 0 w 17"/>
                <a:gd name="T11" fmla="*/ 0 h 16"/>
                <a:gd name="T12" fmla="*/ 0 w 17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16">
                  <a:moveTo>
                    <a:pt x="0" y="2"/>
                  </a:moveTo>
                  <a:lnTo>
                    <a:pt x="15" y="16"/>
                  </a:lnTo>
                  <a:lnTo>
                    <a:pt x="17" y="16"/>
                  </a:lnTo>
                  <a:lnTo>
                    <a:pt x="17" y="14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5" name="Freeform 283"/>
            <p:cNvSpPr>
              <a:spLocks/>
            </p:cNvSpPr>
            <p:nvPr/>
          </p:nvSpPr>
          <p:spPr bwMode="gray">
            <a:xfrm>
              <a:off x="4595813" y="4614863"/>
              <a:ext cx="23812" cy="6350"/>
            </a:xfrm>
            <a:custGeom>
              <a:avLst/>
              <a:gdLst>
                <a:gd name="T0" fmla="*/ 1 w 7"/>
                <a:gd name="T1" fmla="*/ 2 h 2"/>
                <a:gd name="T2" fmla="*/ 4 w 7"/>
                <a:gd name="T3" fmla="*/ 1 h 2"/>
                <a:gd name="T4" fmla="*/ 6 w 7"/>
                <a:gd name="T5" fmla="*/ 2 h 2"/>
                <a:gd name="T6" fmla="*/ 7 w 7"/>
                <a:gd name="T7" fmla="*/ 2 h 2"/>
                <a:gd name="T8" fmla="*/ 7 w 7"/>
                <a:gd name="T9" fmla="*/ 2 h 2"/>
                <a:gd name="T10" fmla="*/ 4 w 7"/>
                <a:gd name="T11" fmla="*/ 0 h 2"/>
                <a:gd name="T12" fmla="*/ 0 w 7"/>
                <a:gd name="T13" fmla="*/ 2 h 2"/>
                <a:gd name="T14" fmla="*/ 0 w 7"/>
                <a:gd name="T15" fmla="*/ 2 h 2"/>
                <a:gd name="T16" fmla="*/ 1 w 7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">
                  <a:moveTo>
                    <a:pt x="1" y="2"/>
                  </a:moveTo>
                  <a:cubicBezTo>
                    <a:pt x="2" y="2"/>
                    <a:pt x="3" y="1"/>
                    <a:pt x="4" y="1"/>
                  </a:cubicBezTo>
                  <a:cubicBezTo>
                    <a:pt x="5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3" y="0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505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6" name="Freeform 284"/>
            <p:cNvSpPr>
              <a:spLocks/>
            </p:cNvSpPr>
            <p:nvPr/>
          </p:nvSpPr>
          <p:spPr bwMode="gray">
            <a:xfrm>
              <a:off x="4608513" y="4614863"/>
              <a:ext cx="23812" cy="6350"/>
            </a:xfrm>
            <a:custGeom>
              <a:avLst/>
              <a:gdLst>
                <a:gd name="T0" fmla="*/ 1 w 7"/>
                <a:gd name="T1" fmla="*/ 2 h 2"/>
                <a:gd name="T2" fmla="*/ 4 w 7"/>
                <a:gd name="T3" fmla="*/ 1 h 2"/>
                <a:gd name="T4" fmla="*/ 6 w 7"/>
                <a:gd name="T5" fmla="*/ 2 h 2"/>
                <a:gd name="T6" fmla="*/ 7 w 7"/>
                <a:gd name="T7" fmla="*/ 2 h 2"/>
                <a:gd name="T8" fmla="*/ 7 w 7"/>
                <a:gd name="T9" fmla="*/ 2 h 2"/>
                <a:gd name="T10" fmla="*/ 4 w 7"/>
                <a:gd name="T11" fmla="*/ 0 h 2"/>
                <a:gd name="T12" fmla="*/ 0 w 7"/>
                <a:gd name="T13" fmla="*/ 2 h 2"/>
                <a:gd name="T14" fmla="*/ 0 w 7"/>
                <a:gd name="T15" fmla="*/ 2 h 2"/>
                <a:gd name="T16" fmla="*/ 1 w 7"/>
                <a:gd name="T1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2">
                  <a:moveTo>
                    <a:pt x="1" y="2"/>
                  </a:moveTo>
                  <a:cubicBezTo>
                    <a:pt x="2" y="2"/>
                    <a:pt x="3" y="1"/>
                    <a:pt x="4" y="1"/>
                  </a:cubicBezTo>
                  <a:cubicBezTo>
                    <a:pt x="5" y="1"/>
                    <a:pt x="5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6" y="1"/>
                    <a:pt x="5" y="0"/>
                    <a:pt x="4" y="0"/>
                  </a:cubicBezTo>
                  <a:cubicBezTo>
                    <a:pt x="2" y="0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5051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7" name="Freeform 285"/>
            <p:cNvSpPr>
              <a:spLocks/>
            </p:cNvSpPr>
            <p:nvPr/>
          </p:nvSpPr>
          <p:spPr bwMode="gray">
            <a:xfrm>
              <a:off x="4532313" y="4483100"/>
              <a:ext cx="120650" cy="115887"/>
            </a:xfrm>
            <a:custGeom>
              <a:avLst/>
              <a:gdLst>
                <a:gd name="T0" fmla="*/ 22 w 36"/>
                <a:gd name="T1" fmla="*/ 0 h 37"/>
                <a:gd name="T2" fmla="*/ 22 w 36"/>
                <a:gd name="T3" fmla="*/ 2 h 37"/>
                <a:gd name="T4" fmla="*/ 21 w 36"/>
                <a:gd name="T5" fmla="*/ 2 h 37"/>
                <a:gd name="T6" fmla="*/ 22 w 36"/>
                <a:gd name="T7" fmla="*/ 5 h 37"/>
                <a:gd name="T8" fmla="*/ 22 w 36"/>
                <a:gd name="T9" fmla="*/ 10 h 37"/>
                <a:gd name="T10" fmla="*/ 22 w 36"/>
                <a:gd name="T11" fmla="*/ 10 h 37"/>
                <a:gd name="T12" fmla="*/ 23 w 36"/>
                <a:gd name="T13" fmla="*/ 10 h 37"/>
                <a:gd name="T14" fmla="*/ 21 w 36"/>
                <a:gd name="T15" fmla="*/ 32 h 37"/>
                <a:gd name="T16" fmla="*/ 9 w 36"/>
                <a:gd name="T17" fmla="*/ 36 h 37"/>
                <a:gd name="T18" fmla="*/ 0 w 36"/>
                <a:gd name="T19" fmla="*/ 34 h 37"/>
                <a:gd name="T20" fmla="*/ 2 w 36"/>
                <a:gd name="T21" fmla="*/ 37 h 37"/>
                <a:gd name="T22" fmla="*/ 15 w 36"/>
                <a:gd name="T23" fmla="*/ 37 h 37"/>
                <a:gd name="T24" fmla="*/ 28 w 36"/>
                <a:gd name="T25" fmla="*/ 24 h 37"/>
                <a:gd name="T26" fmla="*/ 28 w 36"/>
                <a:gd name="T27" fmla="*/ 15 h 37"/>
                <a:gd name="T28" fmla="*/ 32 w 36"/>
                <a:gd name="T29" fmla="*/ 12 h 37"/>
                <a:gd name="T30" fmla="*/ 36 w 36"/>
                <a:gd name="T31" fmla="*/ 10 h 37"/>
                <a:gd name="T32" fmla="*/ 22 w 36"/>
                <a:gd name="T33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37">
                  <a:moveTo>
                    <a:pt x="22" y="0"/>
                  </a:moveTo>
                  <a:cubicBezTo>
                    <a:pt x="22" y="2"/>
                    <a:pt x="22" y="2"/>
                    <a:pt x="22" y="2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2" y="10"/>
                    <a:pt x="22" y="10"/>
                    <a:pt x="22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7" y="17"/>
                    <a:pt x="26" y="26"/>
                    <a:pt x="21" y="32"/>
                  </a:cubicBezTo>
                  <a:cubicBezTo>
                    <a:pt x="18" y="35"/>
                    <a:pt x="13" y="36"/>
                    <a:pt x="9" y="36"/>
                  </a:cubicBezTo>
                  <a:cubicBezTo>
                    <a:pt x="6" y="36"/>
                    <a:pt x="3" y="36"/>
                    <a:pt x="0" y="34"/>
                  </a:cubicBezTo>
                  <a:cubicBezTo>
                    <a:pt x="2" y="37"/>
                    <a:pt x="2" y="37"/>
                    <a:pt x="2" y="37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22" y="37"/>
                    <a:pt x="28" y="31"/>
                    <a:pt x="28" y="24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30" y="15"/>
                    <a:pt x="31" y="14"/>
                    <a:pt x="32" y="12"/>
                  </a:cubicBezTo>
                  <a:cubicBezTo>
                    <a:pt x="36" y="10"/>
                    <a:pt x="36" y="10"/>
                    <a:pt x="36" y="10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E71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8" name="Freeform 286"/>
            <p:cNvSpPr>
              <a:spLocks/>
            </p:cNvSpPr>
            <p:nvPr/>
          </p:nvSpPr>
          <p:spPr bwMode="gray">
            <a:xfrm>
              <a:off x="4532313" y="4518025"/>
              <a:ext cx="87312" cy="77787"/>
            </a:xfrm>
            <a:custGeom>
              <a:avLst/>
              <a:gdLst>
                <a:gd name="T0" fmla="*/ 9 w 26"/>
                <a:gd name="T1" fmla="*/ 25 h 25"/>
                <a:gd name="T2" fmla="*/ 20 w 26"/>
                <a:gd name="T3" fmla="*/ 20 h 25"/>
                <a:gd name="T4" fmla="*/ 22 w 26"/>
                <a:gd name="T5" fmla="*/ 0 h 25"/>
                <a:gd name="T6" fmla="*/ 0 w 26"/>
                <a:gd name="T7" fmla="*/ 22 h 25"/>
                <a:gd name="T8" fmla="*/ 9 w 26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25">
                  <a:moveTo>
                    <a:pt x="9" y="25"/>
                  </a:moveTo>
                  <a:cubicBezTo>
                    <a:pt x="13" y="25"/>
                    <a:pt x="17" y="23"/>
                    <a:pt x="20" y="20"/>
                  </a:cubicBezTo>
                  <a:cubicBezTo>
                    <a:pt x="26" y="15"/>
                    <a:pt x="26" y="6"/>
                    <a:pt x="22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3" y="24"/>
                    <a:pt x="6" y="25"/>
                    <a:pt x="9" y="25"/>
                  </a:cubicBezTo>
                  <a:close/>
                </a:path>
              </a:pathLst>
            </a:custGeom>
            <a:solidFill>
              <a:srgbClr val="E71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19" name="Oval 287"/>
            <p:cNvSpPr>
              <a:spLocks noChangeArrowheads="1"/>
            </p:cNvSpPr>
            <p:nvPr/>
          </p:nvSpPr>
          <p:spPr bwMode="gray">
            <a:xfrm>
              <a:off x="4625975" y="4511675"/>
              <a:ext cx="6350" cy="6350"/>
            </a:xfrm>
            <a:prstGeom prst="ellipse">
              <a:avLst/>
            </a:prstGeom>
            <a:solidFill>
              <a:srgbClr val="DFDF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20" name="Freeform 288"/>
            <p:cNvSpPr>
              <a:spLocks/>
            </p:cNvSpPr>
            <p:nvPr/>
          </p:nvSpPr>
          <p:spPr bwMode="gray">
            <a:xfrm>
              <a:off x="4595813" y="4592638"/>
              <a:ext cx="9525" cy="9525"/>
            </a:xfrm>
            <a:custGeom>
              <a:avLst/>
              <a:gdLst>
                <a:gd name="T0" fmla="*/ 6 w 6"/>
                <a:gd name="T1" fmla="*/ 0 h 6"/>
                <a:gd name="T2" fmla="*/ 6 w 6"/>
                <a:gd name="T3" fmla="*/ 6 h 6"/>
                <a:gd name="T4" fmla="*/ 0 w 6"/>
                <a:gd name="T5" fmla="*/ 0 h 6"/>
                <a:gd name="T6" fmla="*/ 6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6" y="0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E71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  <p:sp>
          <p:nvSpPr>
            <p:cNvPr id="221" name="Freeform 289"/>
            <p:cNvSpPr>
              <a:spLocks/>
            </p:cNvSpPr>
            <p:nvPr/>
          </p:nvSpPr>
          <p:spPr bwMode="gray">
            <a:xfrm>
              <a:off x="4581525" y="4592638"/>
              <a:ext cx="11112" cy="12700"/>
            </a:xfrm>
            <a:custGeom>
              <a:avLst/>
              <a:gdLst>
                <a:gd name="T0" fmla="*/ 7 w 7"/>
                <a:gd name="T1" fmla="*/ 0 h 8"/>
                <a:gd name="T2" fmla="*/ 7 w 7"/>
                <a:gd name="T3" fmla="*/ 8 h 8"/>
                <a:gd name="T4" fmla="*/ 0 w 7"/>
                <a:gd name="T5" fmla="*/ 2 h 8"/>
                <a:gd name="T6" fmla="*/ 7 w 7"/>
                <a:gd name="T7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7" y="8"/>
                  </a:lnTo>
                  <a:lnTo>
                    <a:pt x="0" y="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71E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765"/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269262" y="1366952"/>
            <a:ext cx="5379006" cy="3496553"/>
          </a:xfrm>
          <a:prstGeom prst="rect">
            <a:avLst/>
          </a:prstGeom>
          <a:solidFill>
            <a:srgbClr val="0078D7">
              <a:alpha val="94000"/>
            </a:srgb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463" tIns="107571" rIns="134463" bIns="107571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685555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765" dirty="0" smtClean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   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69262" y="1366952"/>
            <a:ext cx="5379006" cy="1793104"/>
          </a:xfrm>
          <a:noFill/>
        </p:spPr>
        <p:txBody>
          <a:bodyPr lIns="146304" tIns="91440" rIns="146304" bIns="91440" anchor="t" anchorCtr="0"/>
          <a:lstStyle>
            <a:lvl1pPr>
              <a:defRPr sz="4706" spc="-74" baseline="0"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69262" y="3160037"/>
            <a:ext cx="5379006" cy="1703449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2745"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  <p:pic>
        <p:nvPicPr>
          <p:cNvPr id="228" name="Picture 227"/>
          <p:cNvPicPr>
            <a:picLocks noChangeAspect="1"/>
          </p:cNvPicPr>
          <p:nvPr/>
        </p:nvPicPr>
        <p:blipFill rotWithShape="1">
          <a:blip r:embed="rId3"/>
          <a:srcRect t="888"/>
          <a:stretch/>
        </p:blipFill>
        <p:spPr>
          <a:xfrm>
            <a:off x="0" y="5508843"/>
            <a:ext cx="9144311" cy="1379349"/>
          </a:xfrm>
          <a:prstGeom prst="rect">
            <a:avLst/>
          </a:prstGeom>
        </p:spPr>
      </p:pic>
      <p:pic>
        <p:nvPicPr>
          <p:cNvPr id="222" name="Man with lapto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328" y="3927773"/>
            <a:ext cx="1114829" cy="2129730"/>
          </a:xfrm>
          <a:prstGeom prst="rect">
            <a:avLst/>
          </a:prstGeom>
        </p:spPr>
      </p:pic>
      <p:pic>
        <p:nvPicPr>
          <p:cNvPr id="223" name="Girl with tablet and basketball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5894" y="4486496"/>
            <a:ext cx="946911" cy="1639521"/>
          </a:xfrm>
          <a:prstGeom prst="rect">
            <a:avLst/>
          </a:prstGeom>
        </p:spPr>
      </p:pic>
      <p:pic>
        <p:nvPicPr>
          <p:cNvPr id="226" name="Woman with phon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1041" y="4063560"/>
            <a:ext cx="843268" cy="1993942"/>
          </a:xfrm>
          <a:prstGeom prst="rect">
            <a:avLst/>
          </a:prstGeom>
        </p:spPr>
      </p:pic>
      <p:pic>
        <p:nvPicPr>
          <p:cNvPr id="227" name="Picture 2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34467" y="4910918"/>
            <a:ext cx="1531996" cy="1797726"/>
          </a:xfrm>
          <a:prstGeom prst="rect">
            <a:avLst/>
          </a:prstGeom>
        </p:spPr>
      </p:pic>
      <p:pic>
        <p:nvPicPr>
          <p:cNvPr id="225" name="Picture 2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0165" y="6110931"/>
            <a:ext cx="1251696" cy="26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82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">
    <p:bg>
      <p:bgPr>
        <a:solidFill>
          <a:schemeClr val="bg2"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62" y="3877271"/>
            <a:ext cx="6275507" cy="1794661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69262" y="2075840"/>
            <a:ext cx="7172008" cy="1801436"/>
          </a:xfrm>
          <a:noFill/>
        </p:spPr>
        <p:txBody>
          <a:bodyPr lIns="146304" tIns="91440" rIns="146304" bIns="91440" anchor="t" anchorCtr="0"/>
          <a:lstStyle>
            <a:lvl1pPr>
              <a:defRPr sz="4706" spc="-74" baseline="0">
                <a:gradFill>
                  <a:gsLst>
                    <a:gs pos="74747">
                      <a:schemeClr val="tx1"/>
                    </a:gs>
                    <a:gs pos="56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48252" y="6118623"/>
            <a:ext cx="1255523" cy="26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21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9262" y="1189177"/>
            <a:ext cx="8605477" cy="1931322"/>
          </a:xfrm>
        </p:spPr>
        <p:txBody>
          <a:bodyPr lIns="164592" rIns="164592"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1961"/>
            </a:lvl2pPr>
            <a:lvl3pPr marL="168067" indent="0">
              <a:buNone/>
              <a:defRPr/>
            </a:lvl3pPr>
            <a:lvl4pPr marL="336134" indent="0">
              <a:buNone/>
              <a:defRPr/>
            </a:lvl4pPr>
            <a:lvl5pPr marL="504201" indent="0"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693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62" y="1189177"/>
            <a:ext cx="8605477" cy="1997712"/>
          </a:xfrm>
        </p:spPr>
        <p:txBody>
          <a:bodyPr wrap="square">
            <a:spAutoFit/>
          </a:bodyPr>
          <a:lstStyle>
            <a:lvl1pPr>
              <a:defRPr sz="3529"/>
            </a:lvl1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70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2-color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9262" y="1189177"/>
            <a:ext cx="8605477" cy="1931322"/>
          </a:xfrm>
        </p:spPr>
        <p:txBody>
          <a:bodyPr lIns="164592" rIns="164592"/>
          <a:lstStyle>
            <a:lvl1pPr marL="0" indent="0">
              <a:buNone/>
              <a:defRPr sz="3529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1961"/>
            </a:lvl2pPr>
            <a:lvl3pPr marL="168067" indent="0">
              <a:buNone/>
              <a:defRPr/>
            </a:lvl3pPr>
            <a:lvl4pPr marL="336134" indent="0">
              <a:buNone/>
              <a:defRPr/>
            </a:lvl4pPr>
            <a:lvl5pPr marL="504201" indent="0"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351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62" y="1187644"/>
            <a:ext cx="4123905" cy="2311551"/>
          </a:xfrm>
        </p:spPr>
        <p:txBody>
          <a:bodyPr wrap="square">
            <a:spAutoFit/>
          </a:bodyPr>
          <a:lstStyle>
            <a:lvl1pPr marL="0" indent="0">
              <a:spcBef>
                <a:spcPts val="900"/>
              </a:spcBef>
              <a:buClr>
                <a:schemeClr val="tx1"/>
              </a:buClr>
              <a:buFont typeface="Wingdings" pitchFamily="2" charset="2"/>
              <a:buNone/>
              <a:defRPr sz="3137"/>
            </a:lvl1pPr>
            <a:lvl2pPr marL="0" indent="0">
              <a:buNone/>
              <a:defRPr sz="1961"/>
            </a:lvl2pPr>
            <a:lvl3pPr marL="170401" indent="0">
              <a:buNone/>
              <a:tabLst/>
              <a:defRPr sz="1961"/>
            </a:lvl3pPr>
            <a:lvl4pPr marL="338468" indent="0">
              <a:buNone/>
              <a:defRPr/>
            </a:lvl4pPr>
            <a:lvl5pPr marL="504201" indent="0">
              <a:buNone/>
              <a:tabLst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51253" y="1187644"/>
            <a:ext cx="4123905" cy="2311551"/>
          </a:xfrm>
        </p:spPr>
        <p:txBody>
          <a:bodyPr wrap="square">
            <a:spAutoFit/>
          </a:bodyPr>
          <a:lstStyle>
            <a:lvl1pPr marL="0" indent="0">
              <a:spcBef>
                <a:spcPts val="900"/>
              </a:spcBef>
              <a:buClr>
                <a:schemeClr val="tx1"/>
              </a:buClr>
              <a:buFont typeface="Wingdings" pitchFamily="2" charset="2"/>
              <a:buNone/>
              <a:defRPr sz="3137"/>
            </a:lvl1pPr>
            <a:lvl2pPr marL="0" indent="0">
              <a:buNone/>
              <a:defRPr sz="1961"/>
            </a:lvl2pPr>
            <a:lvl3pPr marL="170401" indent="0">
              <a:buNone/>
              <a:tabLst/>
              <a:defRPr sz="1961"/>
            </a:lvl3pPr>
            <a:lvl4pPr marL="338468" indent="0">
              <a:buNone/>
              <a:defRPr/>
            </a:lvl4pPr>
            <a:lvl5pPr marL="504201" indent="0">
              <a:buNone/>
              <a:tabLst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39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140" y="1187644"/>
            <a:ext cx="4123905" cy="2311551"/>
          </a:xfrm>
        </p:spPr>
        <p:txBody>
          <a:bodyPr wrap="square">
            <a:spAutoFit/>
          </a:bodyPr>
          <a:lstStyle>
            <a:lvl1pPr marL="211252" indent="-211252">
              <a:spcBef>
                <a:spcPts val="900"/>
              </a:spcBef>
              <a:buClr>
                <a:schemeClr val="tx1"/>
              </a:buClr>
              <a:buFont typeface="Arial" pitchFamily="34" charset="0"/>
              <a:buChar char="•"/>
              <a:defRPr sz="3137"/>
            </a:lvl1pPr>
            <a:lvl2pPr marL="390514" indent="-171445">
              <a:defRPr sz="1961"/>
            </a:lvl2pPr>
            <a:lvl3pPr marL="514336" indent="-123822">
              <a:tabLst/>
              <a:defRPr sz="1961"/>
            </a:lvl3pPr>
            <a:lvl4pPr marL="647682" indent="-133346">
              <a:defRPr/>
            </a:lvl4pPr>
            <a:lvl5pPr marL="771504" indent="-123822">
              <a:tabLst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51253" y="1187644"/>
            <a:ext cx="4123905" cy="2311551"/>
          </a:xfrm>
        </p:spPr>
        <p:txBody>
          <a:bodyPr wrap="square">
            <a:spAutoFit/>
          </a:bodyPr>
          <a:lstStyle>
            <a:lvl1pPr marL="211252" indent="-211252">
              <a:spcBef>
                <a:spcPts val="900"/>
              </a:spcBef>
              <a:buClr>
                <a:schemeClr val="tx1"/>
              </a:buClr>
              <a:buFont typeface="Arial" pitchFamily="34" charset="0"/>
              <a:buChar char="•"/>
              <a:defRPr sz="3137"/>
            </a:lvl1pPr>
            <a:lvl2pPr marL="390514" indent="-171445">
              <a:defRPr sz="1961"/>
            </a:lvl2pPr>
            <a:lvl3pPr marL="514336" indent="-123822">
              <a:tabLst/>
              <a:defRPr sz="1961"/>
            </a:lvl3pPr>
            <a:lvl4pPr marL="647682" indent="-133346">
              <a:defRPr/>
            </a:lvl4pPr>
            <a:lvl5pPr marL="771504" indent="-123822">
              <a:tabLst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7166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213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62" y="1186356"/>
            <a:ext cx="7172010" cy="2697988"/>
          </a:xfrm>
          <a:noFill/>
        </p:spPr>
        <p:txBody>
          <a:bodyPr tIns="91440" bIns="91440" anchor="t" anchorCtr="0"/>
          <a:lstStyle>
            <a:lvl1pPr>
              <a:defRPr sz="5882" spc="-74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69263" y="3877280"/>
            <a:ext cx="7172008" cy="1793881"/>
          </a:xfrm>
          <a:noFill/>
        </p:spPr>
        <p:txBody>
          <a:bodyPr lIns="182880" tIns="146304" rIns="182880" bIns="146304">
            <a:noAutofit/>
          </a:bodyPr>
          <a:lstStyle>
            <a:lvl1pPr marL="0" indent="0">
              <a:spcBef>
                <a:spcPts val="0"/>
              </a:spcBef>
              <a:buNone/>
              <a:defRPr sz="2745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303268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62" y="1186356"/>
            <a:ext cx="7172009" cy="2697988"/>
          </a:xfrm>
          <a:noFill/>
        </p:spPr>
        <p:txBody>
          <a:bodyPr tIns="91440" bIns="91440" anchor="t" anchorCtr="0"/>
          <a:lstStyle>
            <a:lvl1pPr>
              <a:defRPr lang="en-US" sz="5882" b="0" kern="1200" cap="none" spc="-74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 smtClean="0"/>
              <a:t>Video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9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62" y="2931081"/>
            <a:ext cx="8605477" cy="995838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5882" spc="-74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464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62" y="2931081"/>
            <a:ext cx="8596568" cy="995838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5882" spc="-74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79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62" y="2931081"/>
            <a:ext cx="8605477" cy="995838"/>
          </a:xfrm>
          <a:noFill/>
        </p:spPr>
        <p:txBody>
          <a:bodyPr wrap="square" tIns="91440" bIns="91440" anchor="t" anchorCtr="0">
            <a:spAutoFit/>
          </a:bodyPr>
          <a:lstStyle>
            <a:lvl1pPr>
              <a:defRPr sz="5882" spc="-74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891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0-50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261" y="1217198"/>
            <a:ext cx="4123905" cy="1525191"/>
          </a:xfrm>
        </p:spPr>
        <p:txBody>
          <a:bodyPr wrap="square">
            <a:spAutoFit/>
          </a:bodyPr>
          <a:lstStyle>
            <a:lvl1pPr>
              <a:defRPr sz="4852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50/50 photo layout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778" y="0"/>
            <a:ext cx="4571222" cy="6858000"/>
          </a:xfrm>
          <a:blipFill>
            <a:blip r:embed="rId2"/>
            <a:stretch>
              <a:fillRect/>
            </a:stretch>
          </a:blipFill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50000"/>
              </a:lnSpc>
              <a:spcBef>
                <a:spcPts val="0"/>
              </a:spcBef>
              <a:buNone/>
              <a:defRPr sz="2745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on icon below</a:t>
            </a:r>
            <a:br>
              <a:rPr lang="en-US" dirty="0" smtClean="0"/>
            </a:br>
            <a:r>
              <a:rPr lang="en-US" dirty="0" smtClean="0"/>
              <a:t>to insert a new photo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58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937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183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9262" y="1189177"/>
            <a:ext cx="8605477" cy="1931322"/>
          </a:xfrm>
        </p:spPr>
        <p:txBody>
          <a:bodyPr lIns="164592" rIns="164592"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1961"/>
            </a:lvl2pPr>
            <a:lvl3pPr marL="168067" indent="0">
              <a:buNone/>
              <a:defRPr/>
            </a:lvl3pPr>
            <a:lvl4pPr marL="336134" indent="0">
              <a:buNone/>
              <a:defRPr/>
            </a:lvl4pPr>
            <a:lvl5pPr marL="504201" indent="0"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405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481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38864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527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for developer code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hidden">
          <a:xfrm>
            <a:off x="2" y="1189176"/>
            <a:ext cx="9144000" cy="5668824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4291" tIns="34291" rIns="34291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555" fontAlgn="base">
              <a:spcBef>
                <a:spcPct val="0"/>
              </a:spcBef>
              <a:spcAft>
                <a:spcPct val="0"/>
              </a:spcAft>
            </a:pPr>
            <a:endParaRPr lang="en-US" sz="1324" dirty="0" smtClean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69262" y="1197325"/>
            <a:ext cx="8605476" cy="1997712"/>
          </a:xfrm>
        </p:spPr>
        <p:txBody>
          <a:bodyPr/>
          <a:lstStyle>
            <a:lvl1pPr marL="0" indent="0">
              <a:buNone/>
              <a:defRPr sz="3137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254786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429804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598869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772695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128868"/>
      </p:ext>
    </p:extLst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blackWhite">
          <a:xfrm>
            <a:off x="283051" y="6198020"/>
            <a:ext cx="8605477" cy="368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79300" tIns="143440" rIns="179300" bIns="143440" numCol="1" anchor="t" anchorCtr="0" compatLnSpc="1">
            <a:prstTxWarp prst="textNoShape">
              <a:avLst/>
            </a:prstTxWarp>
            <a:spAutoFit/>
          </a:bodyPr>
          <a:lstStyle/>
          <a:p>
            <a:pPr defTabSz="685421" eaLnBrk="0" hangingPunct="0"/>
            <a:r>
              <a:rPr lang="en-US" sz="515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</a:t>
            </a:r>
            <a:r>
              <a:rPr lang="en-US" sz="515" dirty="0" smtClean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2014 </a:t>
            </a:r>
            <a:r>
              <a:rPr lang="en-US" sz="515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Microsoft Corporation. All rights reserved.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450243" y="3083653"/>
            <a:ext cx="3224131" cy="69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978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69262" y="1189177"/>
            <a:ext cx="8605477" cy="2396047"/>
          </a:xfrm>
          <a:prstGeom prst="rect">
            <a:avLst/>
          </a:prstGeom>
        </p:spPr>
        <p:txBody>
          <a:bodyPr/>
          <a:lstStyle>
            <a:lvl1pPr marL="213586" indent="-213586">
              <a:buClr>
                <a:schemeClr val="tx1"/>
              </a:buClr>
              <a:buSzPct val="90000"/>
              <a:buFont typeface="Arial" pitchFamily="34" charset="0"/>
              <a:buChar char="•"/>
              <a:defRPr sz="3529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20168" indent="-206583">
              <a:buClr>
                <a:schemeClr val="tx1"/>
              </a:buClr>
              <a:buSzPct val="90000"/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633754" indent="-213586">
              <a:buClr>
                <a:schemeClr val="tx1"/>
              </a:buClr>
              <a:buSzPct val="90000"/>
              <a:buFont typeface="Arial" pitchFamily="34" charset="0"/>
              <a:buChar char="•"/>
              <a:defRPr sz="2745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801821" indent="-168067">
              <a:buClr>
                <a:schemeClr val="tx1"/>
              </a:buClr>
              <a:buSzPct val="90000"/>
              <a:buFont typeface="Arial" pitchFamily="34" charset="0"/>
              <a:buChar char="•"/>
              <a:defRPr sz="2353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969888" indent="-168067">
              <a:buClr>
                <a:schemeClr val="tx1"/>
              </a:buClr>
              <a:buSzPct val="90000"/>
              <a:buFont typeface="Arial" pitchFamily="34" charset="0"/>
              <a:buChar char="•"/>
              <a:defRPr sz="1961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Use this Layout for Speaker Notes slides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38876"/>
            <a:ext cx="9144001" cy="619125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137" spc="-37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 smtClean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82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1st level col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62" y="1189177"/>
            <a:ext cx="8605477" cy="1997712"/>
          </a:xfrm>
        </p:spPr>
        <p:txBody>
          <a:bodyPr wrap="square">
            <a:spAutoFit/>
          </a:bodyPr>
          <a:lstStyle>
            <a:lvl1pPr>
              <a:defRPr sz="3529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456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62" y="1189177"/>
            <a:ext cx="8605477" cy="1997712"/>
          </a:xfrm>
        </p:spPr>
        <p:txBody>
          <a:bodyPr wrap="square">
            <a:spAutoFit/>
          </a:bodyPr>
          <a:lstStyle>
            <a:lvl1pPr>
              <a:defRPr sz="3529"/>
            </a:lvl1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05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2-color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62" y="1189176"/>
            <a:ext cx="4123905" cy="2311551"/>
          </a:xfrm>
        </p:spPr>
        <p:txBody>
          <a:bodyPr wrap="square">
            <a:spAutoFit/>
          </a:bodyPr>
          <a:lstStyle>
            <a:lvl1pPr marL="0" indent="0">
              <a:spcBef>
                <a:spcPts val="900"/>
              </a:spcBef>
              <a:buClr>
                <a:schemeClr val="tx1"/>
              </a:buClr>
              <a:buFont typeface="Wingdings" pitchFamily="2" charset="2"/>
              <a:buNone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1961"/>
            </a:lvl2pPr>
            <a:lvl3pPr marL="170401" indent="0">
              <a:buNone/>
              <a:tabLst/>
              <a:defRPr sz="1961"/>
            </a:lvl3pPr>
            <a:lvl4pPr marL="338468" indent="0">
              <a:buNone/>
              <a:defRPr/>
            </a:lvl4pPr>
            <a:lvl5pPr marL="504201" indent="0">
              <a:buNone/>
              <a:tabLst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51253" y="1187644"/>
            <a:ext cx="4123905" cy="2311551"/>
          </a:xfrm>
        </p:spPr>
        <p:txBody>
          <a:bodyPr wrap="square">
            <a:spAutoFit/>
          </a:bodyPr>
          <a:lstStyle>
            <a:lvl1pPr marL="0" indent="0">
              <a:spcBef>
                <a:spcPts val="900"/>
              </a:spcBef>
              <a:buClr>
                <a:schemeClr val="tx1"/>
              </a:buClr>
              <a:buFont typeface="Wingdings" pitchFamily="2" charset="2"/>
              <a:buNone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1961"/>
            </a:lvl2pPr>
            <a:lvl3pPr marL="170401" indent="0">
              <a:buNone/>
              <a:tabLst/>
              <a:defRPr sz="1961"/>
            </a:lvl3pPr>
            <a:lvl4pPr marL="338468" indent="0">
              <a:buNone/>
              <a:defRPr/>
            </a:lvl4pPr>
            <a:lvl5pPr marL="504201" indent="0">
              <a:buNone/>
              <a:tabLst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653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9262" y="1187644"/>
            <a:ext cx="4123905" cy="2311551"/>
          </a:xfrm>
        </p:spPr>
        <p:txBody>
          <a:bodyPr wrap="square">
            <a:spAutoFit/>
          </a:bodyPr>
          <a:lstStyle>
            <a:lvl1pPr marL="0" indent="0">
              <a:spcBef>
                <a:spcPts val="900"/>
              </a:spcBef>
              <a:buClr>
                <a:schemeClr val="tx1"/>
              </a:buClr>
              <a:buFont typeface="Wingdings" pitchFamily="2" charset="2"/>
              <a:buNone/>
              <a:defRPr sz="3137"/>
            </a:lvl1pPr>
            <a:lvl2pPr marL="0" indent="0">
              <a:buNone/>
              <a:defRPr sz="1961"/>
            </a:lvl2pPr>
            <a:lvl3pPr marL="170401" indent="0">
              <a:buNone/>
              <a:tabLst/>
              <a:defRPr sz="1961"/>
            </a:lvl3pPr>
            <a:lvl4pPr marL="338468" indent="0">
              <a:buNone/>
              <a:defRPr/>
            </a:lvl4pPr>
            <a:lvl5pPr marL="504201" indent="0">
              <a:buNone/>
              <a:tabLst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51253" y="1187644"/>
            <a:ext cx="4123905" cy="2311551"/>
          </a:xfrm>
        </p:spPr>
        <p:txBody>
          <a:bodyPr wrap="square">
            <a:spAutoFit/>
          </a:bodyPr>
          <a:lstStyle>
            <a:lvl1pPr marL="0" indent="0">
              <a:spcBef>
                <a:spcPts val="900"/>
              </a:spcBef>
              <a:buClr>
                <a:schemeClr val="tx1"/>
              </a:buClr>
              <a:buFont typeface="Wingdings" pitchFamily="2" charset="2"/>
              <a:buNone/>
              <a:defRPr sz="3137"/>
            </a:lvl1pPr>
            <a:lvl2pPr marL="0" indent="0">
              <a:buNone/>
              <a:defRPr sz="1961"/>
            </a:lvl2pPr>
            <a:lvl3pPr marL="170401" indent="0">
              <a:buNone/>
              <a:tabLst/>
              <a:defRPr sz="1961"/>
            </a:lvl3pPr>
            <a:lvl4pPr marL="338468" indent="0">
              <a:buNone/>
              <a:defRPr/>
            </a:lvl4pPr>
            <a:lvl5pPr marL="504201" indent="0">
              <a:buNone/>
              <a:tabLst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59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Bullet text 1st leve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8841" y="1187644"/>
            <a:ext cx="4123905" cy="2311551"/>
          </a:xfrm>
        </p:spPr>
        <p:txBody>
          <a:bodyPr wrap="square">
            <a:spAutoFit/>
          </a:bodyPr>
          <a:lstStyle>
            <a:lvl1pPr marL="211252" indent="-211252">
              <a:spcBef>
                <a:spcPts val="9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390514" indent="-171445">
              <a:defRPr sz="1961"/>
            </a:lvl2pPr>
            <a:lvl3pPr marL="514336" indent="-123822">
              <a:tabLst/>
              <a:defRPr sz="1961"/>
            </a:lvl3pPr>
            <a:lvl4pPr marL="647682" indent="-133346">
              <a:defRPr/>
            </a:lvl4pPr>
            <a:lvl5pPr marL="771504" indent="-123822">
              <a:tabLst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51253" y="1187644"/>
            <a:ext cx="4123905" cy="2311551"/>
          </a:xfrm>
        </p:spPr>
        <p:txBody>
          <a:bodyPr wrap="square">
            <a:spAutoFit/>
          </a:bodyPr>
          <a:lstStyle>
            <a:lvl1pPr marL="211252" indent="-211252">
              <a:spcBef>
                <a:spcPts val="900"/>
              </a:spcBef>
              <a:buClr>
                <a:schemeClr val="tx2"/>
              </a:buClr>
              <a:buFont typeface="Arial" pitchFamily="34" charset="0"/>
              <a:buChar char="•"/>
              <a:defRPr sz="3137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390514" indent="-171445">
              <a:defRPr sz="1961"/>
            </a:lvl2pPr>
            <a:lvl3pPr marL="514336" indent="-123822">
              <a:tabLst/>
              <a:defRPr sz="1961"/>
            </a:lvl3pPr>
            <a:lvl4pPr marL="647682" indent="-133346">
              <a:defRPr/>
            </a:lvl4pPr>
            <a:lvl5pPr marL="771504" indent="-123822">
              <a:tabLst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345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slideLayout" Target="../slideLayouts/slideLayout45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4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9262" y="289514"/>
            <a:ext cx="8605476" cy="89966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69262" y="1189181"/>
            <a:ext cx="8605477" cy="1997712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 rot="5400000">
            <a:off x="6049233" y="3100603"/>
            <a:ext cx="6858623" cy="65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52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06" r:id="rId20"/>
    <p:sldLayoutId id="2147483707" r:id="rId21"/>
    <p:sldLayoutId id="2147483708" r:id="rId22"/>
    <p:sldLayoutId id="2147483709" r:id="rId23"/>
    <p:sldLayoutId id="2147483710" r:id="rId24"/>
    <p:sldLayoutId id="2147483732" r:id="rId2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685754" rtl="0" eaLnBrk="1" latinLnBrk="0" hangingPunct="1">
        <a:lnSpc>
          <a:spcPct val="90000"/>
        </a:lnSpc>
        <a:spcBef>
          <a:spcPct val="0"/>
        </a:spcBef>
        <a:buNone/>
        <a:defRPr lang="en-US" sz="4314" b="0" kern="1200" cap="none" spc="-75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52101" marR="0" indent="-252101" algn="l" defTabSz="68575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3529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2909" marR="0" indent="-200774" algn="l" defTabSz="68575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35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17885" marR="0" indent="-166534" algn="l" defTabSz="68575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782862" marR="0" indent="-166534" algn="l" defTabSz="68575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76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896478" marR="0" indent="-166534" algn="l" defTabSz="68575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76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885822" indent="-171439" algn="l" defTabSz="685754" rtl="0" eaLnBrk="1" latinLnBrk="0" hangingPunct="1">
        <a:spcBef>
          <a:spcPct val="20000"/>
        </a:spcBef>
        <a:buFont typeface="Arial" pitchFamily="34" charset="0"/>
        <a:buChar char="•"/>
        <a:defRPr sz="147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00" indent="-171439" algn="l" defTabSz="685754" rtl="0" eaLnBrk="1" latinLnBrk="0" hangingPunct="1">
        <a:spcBef>
          <a:spcPct val="20000"/>
        </a:spcBef>
        <a:buFont typeface="Arial" pitchFamily="34" charset="0"/>
        <a:buChar char="•"/>
        <a:defRPr sz="147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76" indent="-171439" algn="l" defTabSz="685754" rtl="0" eaLnBrk="1" latinLnBrk="0" hangingPunct="1">
        <a:spcBef>
          <a:spcPct val="20000"/>
        </a:spcBef>
        <a:buFont typeface="Arial" pitchFamily="34" charset="0"/>
        <a:buChar char="•"/>
        <a:defRPr sz="147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55" indent="-171439" algn="l" defTabSz="685754" rtl="0" eaLnBrk="1" latinLnBrk="0" hangingPunct="1">
        <a:spcBef>
          <a:spcPct val="20000"/>
        </a:spcBef>
        <a:buFont typeface="Arial" pitchFamily="34" charset="0"/>
        <a:buChar char="•"/>
        <a:defRPr sz="14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1pPr>
      <a:lvl2pPr marL="342877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2pPr>
      <a:lvl3pPr marL="685754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1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7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5pPr>
      <a:lvl6pPr marL="1714385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2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7pPr>
      <a:lvl8pPr marL="2400138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8pPr>
      <a:lvl9pPr marL="2743016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8" pos="3053">
          <p15:clr>
            <a:srgbClr val="5ACBF0"/>
          </p15:clr>
        </p15:guide>
        <p15:guide id="9" pos="3629">
          <p15:clr>
            <a:srgbClr val="5ACBF0"/>
          </p15:clr>
        </p15:guide>
        <p15:guide id="11" pos="4205">
          <p15:clr>
            <a:srgbClr val="5ACBF0"/>
          </p15:clr>
        </p15:guide>
        <p15:guide id="12" pos="4781">
          <p15:clr>
            <a:srgbClr val="5ACBF0"/>
          </p15:clr>
        </p15:guide>
        <p15:guide id="14" pos="5357">
          <p15:clr>
            <a:srgbClr val="5ACBF0"/>
          </p15:clr>
        </p15:guide>
        <p15:guide id="15" pos="5702">
          <p15:clr>
            <a:srgbClr val="5ACBF0"/>
          </p15:clr>
        </p15:guide>
        <p15:guide id="16" pos="288">
          <p15:clr>
            <a:srgbClr val="C35EA4"/>
          </p15:clr>
        </p15:guide>
        <p15:guide id="17" pos="5587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9262" y="289514"/>
            <a:ext cx="8605476" cy="89966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69262" y="1189181"/>
            <a:ext cx="8605477" cy="1997712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 rot="5400000">
            <a:off x="6049233" y="3100603"/>
            <a:ext cx="6858623" cy="65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34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  <p:sldLayoutId id="2147483729" r:id="rId18"/>
    <p:sldLayoutId id="2147483730" r:id="rId19"/>
    <p:sldLayoutId id="2147483731" r:id="rId2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685754" rtl="0" eaLnBrk="1" latinLnBrk="0" hangingPunct="1">
        <a:lnSpc>
          <a:spcPct val="90000"/>
        </a:lnSpc>
        <a:spcBef>
          <a:spcPct val="0"/>
        </a:spcBef>
        <a:buNone/>
        <a:defRPr lang="en-US" sz="4314" b="0" kern="1200" cap="none" spc="-75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52101" marR="0" indent="-252101" algn="l" defTabSz="68575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3529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2909" marR="0" indent="-200774" algn="l" defTabSz="68575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353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17885" marR="0" indent="-166534" algn="l" defTabSz="68575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961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782862" marR="0" indent="-166534" algn="l" defTabSz="68575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76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896478" marR="0" indent="-166534" algn="l" defTabSz="685754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765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885822" indent="-171439" algn="l" defTabSz="685754" rtl="0" eaLnBrk="1" latinLnBrk="0" hangingPunct="1">
        <a:spcBef>
          <a:spcPct val="20000"/>
        </a:spcBef>
        <a:buFont typeface="Arial" pitchFamily="34" charset="0"/>
        <a:buChar char="•"/>
        <a:defRPr sz="147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00" indent="-171439" algn="l" defTabSz="685754" rtl="0" eaLnBrk="1" latinLnBrk="0" hangingPunct="1">
        <a:spcBef>
          <a:spcPct val="20000"/>
        </a:spcBef>
        <a:buFont typeface="Arial" pitchFamily="34" charset="0"/>
        <a:buChar char="•"/>
        <a:defRPr sz="147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76" indent="-171439" algn="l" defTabSz="685754" rtl="0" eaLnBrk="1" latinLnBrk="0" hangingPunct="1">
        <a:spcBef>
          <a:spcPct val="20000"/>
        </a:spcBef>
        <a:buFont typeface="Arial" pitchFamily="34" charset="0"/>
        <a:buChar char="•"/>
        <a:defRPr sz="147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55" indent="-171439" algn="l" defTabSz="685754" rtl="0" eaLnBrk="1" latinLnBrk="0" hangingPunct="1">
        <a:spcBef>
          <a:spcPct val="20000"/>
        </a:spcBef>
        <a:buFont typeface="Arial" pitchFamily="34" charset="0"/>
        <a:buChar char="•"/>
        <a:defRPr sz="14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1pPr>
      <a:lvl2pPr marL="342877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2pPr>
      <a:lvl3pPr marL="685754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1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4pPr>
      <a:lvl5pPr marL="1371507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5pPr>
      <a:lvl6pPr marL="1714385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2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7pPr>
      <a:lvl8pPr marL="2400138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8pPr>
      <a:lvl9pPr marL="2743016" algn="l" defTabSz="685754" rtl="0" eaLnBrk="1" latinLnBrk="0" hangingPunct="1">
        <a:defRPr sz="13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702">
          <p15:clr>
            <a:srgbClr val="5ACBF0"/>
          </p15:clr>
        </p15:guide>
        <p15:guide id="13" pos="288">
          <p15:clr>
            <a:srgbClr val="C35EA4"/>
          </p15:clr>
        </p15:guide>
        <p15:guide id="14" pos="5587">
          <p15:clr>
            <a:srgbClr val="C35EA4"/>
          </p15:clr>
        </p15:guide>
        <p15:guide id="15" orient="horz" pos="763">
          <p15:clr>
            <a:srgbClr val="5ACBF0"/>
          </p15:clr>
        </p15:guide>
        <p15:guide id="16" orient="horz" pos="1339">
          <p15:clr>
            <a:srgbClr val="5ACBF0"/>
          </p15:clr>
        </p15:guide>
        <p15:guide id="17" orient="horz" pos="1915">
          <p15:clr>
            <a:srgbClr val="5ACBF0"/>
          </p15:clr>
        </p15:guide>
        <p15:guide id="18" orient="horz" pos="2491">
          <p15:clr>
            <a:srgbClr val="5ACBF0"/>
          </p15:clr>
        </p15:guide>
        <p15:guide id="19" orient="horz" pos="3067">
          <p15:clr>
            <a:srgbClr val="5ACBF0"/>
          </p15:clr>
        </p15:guide>
        <p15:guide id="20" orient="horz" pos="3643">
          <p15:clr>
            <a:srgbClr val="5ACBF0"/>
          </p15:clr>
        </p15:guide>
        <p15:guide id="21" orient="horz" pos="4219">
          <p15:clr>
            <a:srgbClr val="5ACBF0"/>
          </p15:clr>
        </p15:guide>
        <p15:guide id="22" orient="horz" pos="302">
          <p15:clr>
            <a:srgbClr val="C35EA4"/>
          </p15:clr>
        </p15:guide>
        <p15:guide id="23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sinf.n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4" Type="http://schemas.openxmlformats.org/officeDocument/2006/relationships/hyperlink" Target="mailto:daniel@dsinf.net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j.mp/1QfxQKe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://j.mp/1QgaN1Q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mva.ms/" TargetMode="External"/><Relationship Id="rId7" Type="http://schemas.openxmlformats.org/officeDocument/2006/relationships/hyperlink" Target="http://msdn.microsoft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Relationship Id="rId6" Type="http://schemas.openxmlformats.org/officeDocument/2006/relationships/hyperlink" Target="http://j.mp/1M13Wuv" TargetMode="External"/><Relationship Id="rId5" Type="http://schemas.openxmlformats.org/officeDocument/2006/relationships/hyperlink" Target="http://j.mp/1UsXJMt" TargetMode="External"/><Relationship Id="rId4" Type="http://schemas.openxmlformats.org/officeDocument/2006/relationships/hyperlink" Target="http://j.mp/1iEsoFO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://mnn.dsinf.net/2015/winphone/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nn.dsinf.net/2015/winphon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Pierwsza aplikacja </a:t>
            </a:r>
            <a:br>
              <a:rPr lang="pl-PL" dirty="0">
                <a:solidFill>
                  <a:schemeClr val="bg1"/>
                </a:solidFill>
              </a:rPr>
            </a:br>
            <a:r>
              <a:rPr lang="pl-PL" dirty="0">
                <a:solidFill>
                  <a:schemeClr val="bg1"/>
                </a:solidFill>
              </a:rPr>
              <a:t>na Windows Phone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pl-PL" dirty="0" smtClean="0"/>
              <a:t>Daniel Skowroński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388328" y="6043795"/>
            <a:ext cx="1419460" cy="373542"/>
          </a:xfrm>
          <a:prstGeom prst="rect">
            <a:avLst/>
          </a:prstGeom>
          <a:solidFill>
            <a:srgbClr val="969696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79300" tIns="143440" rIns="179300" bIns="14344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14196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353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28" y="5767043"/>
            <a:ext cx="3118679" cy="889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680" y="195"/>
            <a:ext cx="2554873" cy="113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15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Nasza pierwsza aplikacja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29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62" y="1561291"/>
            <a:ext cx="8605477" cy="4477999"/>
          </a:xfrm>
        </p:spPr>
        <p:txBody>
          <a:bodyPr/>
          <a:lstStyle/>
          <a:p>
            <a:pPr marL="0" indent="0">
              <a:buNone/>
            </a:pPr>
            <a:r>
              <a:rPr lang="pl-PL" sz="3137" dirty="0"/>
              <a:t>Co będzie robić nasza aplikacja na koniec warsztatów:</a:t>
            </a:r>
          </a:p>
          <a:p>
            <a:r>
              <a:rPr lang="pl-PL" sz="3137" dirty="0"/>
              <a:t>Pobierać nazwę miasta od użytkownika</a:t>
            </a:r>
          </a:p>
          <a:p>
            <a:r>
              <a:rPr lang="pl-PL" sz="3137" dirty="0"/>
              <a:t>Pobierać aktualny stan pogody (temperatura + typ pogody: zachmurzenie/deszcz/…) z Internetu poprzez API*</a:t>
            </a:r>
          </a:p>
          <a:p>
            <a:r>
              <a:rPr lang="pl-PL" sz="3137" dirty="0"/>
              <a:t>Pobierać nazwę miasta po GPS</a:t>
            </a:r>
          </a:p>
          <a:p>
            <a:r>
              <a:rPr lang="pl-PL" sz="3137" dirty="0"/>
              <a:t>Zapamiętywać wybór użytkownika w pamięci telefonu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Prosta Pogoda</a:t>
            </a:r>
            <a:endParaRPr lang="en-US" sz="3137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62" y="2931110"/>
            <a:ext cx="8605477" cy="1810512"/>
          </a:xfrm>
        </p:spPr>
        <p:txBody>
          <a:bodyPr/>
          <a:lstStyle/>
          <a:p>
            <a:r>
              <a:rPr lang="pl-PL" dirty="0" err="1" smtClean="0"/>
              <a:t>Alt+Tab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na Visual Studio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00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882" dirty="0">
                <a:solidFill>
                  <a:srgbClr val="0078D7"/>
                </a:solidFill>
              </a:rPr>
              <a:t>00</a:t>
            </a:r>
            <a:br>
              <a:rPr lang="pl-PL" sz="5882" dirty="0">
                <a:solidFill>
                  <a:srgbClr val="0078D7"/>
                </a:solidFill>
              </a:rPr>
            </a:br>
            <a:r>
              <a:rPr lang="pl-PL" sz="5882" dirty="0">
                <a:solidFill>
                  <a:srgbClr val="0078D7"/>
                </a:solidFill>
              </a:rPr>
              <a:t>czysty projekt</a:t>
            </a:r>
            <a:endParaRPr lang="en-US" sz="5882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4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882" dirty="0">
                <a:solidFill>
                  <a:srgbClr val="0078D7"/>
                </a:solidFill>
              </a:rPr>
              <a:t>01</a:t>
            </a:r>
            <a:br>
              <a:rPr lang="pl-PL" sz="5882" dirty="0">
                <a:solidFill>
                  <a:srgbClr val="0078D7"/>
                </a:solidFill>
              </a:rPr>
            </a:br>
            <a:r>
              <a:rPr lang="pl-PL" sz="5882" dirty="0">
                <a:solidFill>
                  <a:srgbClr val="0078D7"/>
                </a:solidFill>
              </a:rPr>
              <a:t>interfejs</a:t>
            </a:r>
            <a:endParaRPr lang="en-US" sz="5882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39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882" dirty="0">
                <a:solidFill>
                  <a:srgbClr val="0078D7"/>
                </a:solidFill>
              </a:rPr>
              <a:t>02</a:t>
            </a:r>
            <a:br>
              <a:rPr lang="pl-PL" sz="5882" dirty="0">
                <a:solidFill>
                  <a:srgbClr val="0078D7"/>
                </a:solidFill>
              </a:rPr>
            </a:br>
            <a:r>
              <a:rPr lang="pl-PL" sz="5882" dirty="0">
                <a:solidFill>
                  <a:srgbClr val="0078D7"/>
                </a:solidFill>
              </a:rPr>
              <a:t>pobieranie temperatury</a:t>
            </a:r>
            <a:endParaRPr lang="en-US" sz="5882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82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Strzał HTTP GET</a:t>
            </a:r>
            <a:endParaRPr lang="en-US" dirty="0"/>
          </a:p>
        </p:txBody>
      </p:sp>
      <p:sp>
        <p:nvSpPr>
          <p:cNvPr id="5" name="Prostokąt 4"/>
          <p:cNvSpPr/>
          <p:nvPr/>
        </p:nvSpPr>
        <p:spPr>
          <a:xfrm>
            <a:off x="463037" y="1411872"/>
            <a:ext cx="8054312" cy="5250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using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Windows.Web.Http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endParaRPr lang="pl-PL" sz="1765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765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async</a:t>
            </a:r>
            <a:r>
              <a:rPr lang="en-US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65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apiQuery</a:t>
            </a:r>
            <a:r>
              <a:rPr lang="en-US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765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l-PL" sz="1765" dirty="0" err="1">
                <a:latin typeface="Consolas" panose="020B0609020204030204" pitchFamily="49" charset="0"/>
                <a:cs typeface="Consolas" panose="020B0609020204030204" pitchFamily="49" charset="0"/>
              </a:rPr>
              <a:t>Params</a:t>
            </a:r>
            <a:r>
              <a:rPr lang="en-US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pl-PL" sz="1765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string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response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pl-PL" sz="1765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""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l-PL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try</a:t>
            </a:r>
            <a:endParaRPr lang="pl-PL" sz="1765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HttpClient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httpClient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pl-PL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HttpClient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response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pl-PL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await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httpClient.GetStringAsync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</a:p>
          <a:p>
            <a:r>
              <a:rPr lang="en-US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765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65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Uri</a:t>
            </a:r>
            <a:r>
              <a:rPr lang="en-US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765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"http://</a:t>
            </a:r>
            <a:r>
              <a:rPr lang="pl-PL" sz="1765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example.com/</a:t>
            </a:r>
            <a:r>
              <a:rPr lang="pl-PL" sz="1765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lang="en-US" sz="1765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?"</a:t>
            </a:r>
            <a:r>
              <a:rPr lang="pl-PL" sz="1765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pl-PL" sz="1765" dirty="0" err="1">
                <a:latin typeface="Consolas" panose="020B0609020204030204" pitchFamily="49" charset="0"/>
                <a:cs typeface="Consolas" panose="020B0609020204030204" pitchFamily="49" charset="0"/>
              </a:rPr>
              <a:t>Params</a:t>
            </a:r>
            <a:r>
              <a:rPr lang="pl-PL" sz="1765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765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);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l-PL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catch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pl-PL" sz="1765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Exception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ex)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response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pl-PL" sz="1765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"error!"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doSomething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response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l-PL" sz="1765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95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882" dirty="0">
                <a:solidFill>
                  <a:srgbClr val="0078D7"/>
                </a:solidFill>
              </a:rPr>
              <a:t>03</a:t>
            </a:r>
            <a:br>
              <a:rPr lang="pl-PL" sz="5882" dirty="0">
                <a:solidFill>
                  <a:srgbClr val="0078D7"/>
                </a:solidFill>
              </a:rPr>
            </a:br>
            <a:r>
              <a:rPr lang="pl-PL" sz="5882" dirty="0">
                <a:solidFill>
                  <a:srgbClr val="0078D7"/>
                </a:solidFill>
              </a:rPr>
              <a:t>obrazek stanu pogody</a:t>
            </a:r>
            <a:endParaRPr lang="en-US" sz="5882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882" dirty="0">
                <a:solidFill>
                  <a:srgbClr val="0078D7"/>
                </a:solidFill>
              </a:rPr>
              <a:t>04</a:t>
            </a:r>
            <a:br>
              <a:rPr lang="pl-PL" sz="5882" dirty="0">
                <a:solidFill>
                  <a:srgbClr val="0078D7"/>
                </a:solidFill>
              </a:rPr>
            </a:br>
            <a:r>
              <a:rPr lang="pl-PL" sz="5882" dirty="0" err="1" smtClean="0">
                <a:solidFill>
                  <a:srgbClr val="0078D7"/>
                </a:solidFill>
              </a:rPr>
              <a:t>geolokalizacja</a:t>
            </a:r>
            <a:endParaRPr lang="en-US" sz="5882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39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Geolokalizacja</a:t>
            </a:r>
            <a:r>
              <a:rPr lang="pl-PL" dirty="0" smtClean="0"/>
              <a:t> – bieżące miasto</a:t>
            </a:r>
            <a:endParaRPr lang="en-US" dirty="0"/>
          </a:p>
        </p:txBody>
      </p:sp>
      <p:sp>
        <p:nvSpPr>
          <p:cNvPr id="4" name="Prostokąt 3"/>
          <p:cNvSpPr/>
          <p:nvPr/>
        </p:nvSpPr>
        <p:spPr>
          <a:xfrm>
            <a:off x="537745" y="1411872"/>
            <a:ext cx="8097470" cy="4707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using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Windows.Services.Maps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pl-PL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using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Windows.Devices.Geolocation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endParaRPr lang="pl-PL" sz="1765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pl-PL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geolocator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Geolocator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geolocator.DesiredAccuracyInMeters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100;</a:t>
            </a:r>
          </a:p>
          <a:p>
            <a:r>
              <a:rPr lang="pl-PL" sz="1765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Geoposition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position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await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geolocator.GetGeopositionAsync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endParaRPr lang="pl-PL" sz="1765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pl-PL" sz="1765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BasicGeoposition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myLocation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BasicGeoposition</a:t>
            </a:r>
            <a:endParaRPr lang="pl-PL" sz="1765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Longitude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position.Coordinate.Longitude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Latitude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position.Coordinate.Latitude</a:t>
            </a:r>
            <a:endParaRPr lang="pl-PL" sz="1765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};</a:t>
            </a:r>
          </a:p>
          <a:p>
            <a:r>
              <a:rPr lang="pl-PL" sz="1765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Geopoint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pointToReverseGeocode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Geopoint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myLocation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pl-PL" sz="1765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MapLocationFinderResult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result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sz="1765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await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MapLocationFinder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.FindLocationsAtAsync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pointToReverseGeocode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</a:p>
          <a:p>
            <a:r>
              <a:rPr lang="pl-PL" sz="1765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town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result.Locations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[0].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Address.Town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pl-PL" sz="1765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363461" y="6222441"/>
            <a:ext cx="4780539" cy="63555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sz="1765" dirty="0"/>
              <a:t>+ aplikacja &gt; </a:t>
            </a:r>
            <a:r>
              <a:rPr lang="pl-PL" sz="1765" i="1" dirty="0" err="1"/>
              <a:t>Properties</a:t>
            </a:r>
            <a:r>
              <a:rPr lang="pl-PL" sz="1765" dirty="0"/>
              <a:t> &gt; </a:t>
            </a:r>
          </a:p>
          <a:p>
            <a:r>
              <a:rPr lang="pl-PL" sz="1765" i="1" dirty="0"/>
              <a:t>   </a:t>
            </a:r>
            <a:r>
              <a:rPr lang="pl-PL" sz="1765" i="1" dirty="0" err="1"/>
              <a:t>Package</a:t>
            </a:r>
            <a:r>
              <a:rPr lang="pl-PL" sz="1765" i="1" dirty="0"/>
              <a:t> manifest </a:t>
            </a:r>
            <a:r>
              <a:rPr lang="pl-PL" sz="1765" dirty="0"/>
              <a:t>&gt; </a:t>
            </a:r>
            <a:r>
              <a:rPr lang="pl-PL" sz="1765" i="1" dirty="0" err="1"/>
              <a:t>Capabilities</a:t>
            </a:r>
            <a:r>
              <a:rPr lang="pl-PL" sz="1765" dirty="0"/>
              <a:t> &gt; </a:t>
            </a:r>
            <a:r>
              <a:rPr lang="pl-PL" sz="1765" dirty="0" err="1"/>
              <a:t>Location</a:t>
            </a:r>
            <a:r>
              <a:rPr lang="pl-PL" sz="1765" dirty="0"/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52691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62" y="1934831"/>
            <a:ext cx="8605477" cy="4094775"/>
          </a:xfrm>
        </p:spPr>
        <p:txBody>
          <a:bodyPr/>
          <a:lstStyle/>
          <a:p>
            <a:r>
              <a:rPr lang="pl-PL" sz="2353" b="1" dirty="0"/>
              <a:t>Chief Technology </a:t>
            </a:r>
            <a:r>
              <a:rPr lang="pl-PL" sz="2353" b="1" dirty="0" err="1" smtClean="0"/>
              <a:t>Officer</a:t>
            </a:r>
            <a:r>
              <a:rPr lang="pl-PL" sz="2353" b="1" dirty="0"/>
              <a:t> </a:t>
            </a:r>
            <a:r>
              <a:rPr lang="pl-PL" sz="2353" b="1" dirty="0" smtClean="0"/>
              <a:t>- </a:t>
            </a:r>
            <a:r>
              <a:rPr lang="pl-PL" sz="2353" b="1" dirty="0"/>
              <a:t>.NET </a:t>
            </a:r>
            <a:r>
              <a:rPr lang="pl-PL" sz="2353" b="1" dirty="0" err="1"/>
              <a:t>Group</a:t>
            </a:r>
            <a:r>
              <a:rPr lang="pl-PL" sz="2353" b="1" dirty="0"/>
              <a:t> </a:t>
            </a:r>
            <a:r>
              <a:rPr lang="pl-PL" sz="2353" b="1" dirty="0" err="1"/>
              <a:t>Imagine</a:t>
            </a:r>
            <a:r>
              <a:rPr lang="pl-PL" sz="2353" b="1" dirty="0"/>
              <a:t> </a:t>
            </a:r>
            <a:r>
              <a:rPr lang="pl-PL" sz="2353" b="1" dirty="0" err="1"/>
              <a:t>Academy</a:t>
            </a:r>
            <a:endParaRPr lang="pl-PL" sz="2353" b="1" dirty="0"/>
          </a:p>
          <a:p>
            <a:r>
              <a:rPr lang="pl-PL" sz="2353" b="1" dirty="0"/>
              <a:t>Administrator </a:t>
            </a:r>
            <a:r>
              <a:rPr lang="pl-PL" sz="2353" b="1" dirty="0" smtClean="0"/>
              <a:t>serwerowni</a:t>
            </a:r>
            <a:r>
              <a:rPr lang="pl-PL" sz="2353" dirty="0"/>
              <a:t> </a:t>
            </a:r>
            <a:r>
              <a:rPr lang="pl-PL" sz="2353" dirty="0" smtClean="0"/>
              <a:t>- </a:t>
            </a:r>
            <a:r>
              <a:rPr lang="pl-PL" sz="2353" b="1" dirty="0" smtClean="0"/>
              <a:t>Koło </a:t>
            </a:r>
            <a:r>
              <a:rPr lang="pl-PL" sz="2353" b="1" dirty="0"/>
              <a:t>Studentów Informatyki UJ</a:t>
            </a:r>
          </a:p>
          <a:p>
            <a:r>
              <a:rPr lang="pl-PL" sz="2353" b="1" dirty="0"/>
              <a:t>Chief Information </a:t>
            </a:r>
            <a:r>
              <a:rPr lang="pl-PL" sz="2353" b="1" dirty="0" err="1" smtClean="0"/>
              <a:t>Officer</a:t>
            </a:r>
            <a:r>
              <a:rPr lang="pl-PL" sz="2353" dirty="0"/>
              <a:t> </a:t>
            </a:r>
            <a:r>
              <a:rPr lang="pl-PL" sz="2353" dirty="0" smtClean="0"/>
              <a:t>- </a:t>
            </a:r>
            <a:r>
              <a:rPr lang="pl-PL" sz="2353" b="1" dirty="0" smtClean="0"/>
              <a:t>Studencki </a:t>
            </a:r>
            <a:r>
              <a:rPr lang="pl-PL" sz="2353" b="1" dirty="0"/>
              <a:t>Festiwal Informatyczny</a:t>
            </a:r>
          </a:p>
          <a:p>
            <a:r>
              <a:rPr lang="pl-PL" sz="2353" dirty="0" err="1"/>
              <a:t>Freelance</a:t>
            </a:r>
            <a:r>
              <a:rPr lang="pl-PL" sz="2353" dirty="0"/>
              <a:t> developer</a:t>
            </a:r>
          </a:p>
          <a:p>
            <a:endParaRPr lang="pl-PL" sz="2353" dirty="0"/>
          </a:p>
          <a:p>
            <a:r>
              <a:rPr lang="pl-PL" sz="2353" dirty="0" err="1"/>
              <a:t>Find</a:t>
            </a:r>
            <a:r>
              <a:rPr lang="pl-PL" sz="2353" dirty="0"/>
              <a:t> me:</a:t>
            </a:r>
          </a:p>
          <a:p>
            <a:pPr lvl="1"/>
            <a:r>
              <a:rPr lang="pl-PL" dirty="0" err="1">
                <a:latin typeface="+mj-lt"/>
              </a:rPr>
              <a:t>Website</a:t>
            </a:r>
            <a:r>
              <a:rPr lang="pl-PL" dirty="0" smtClean="0">
                <a:latin typeface="+mj-lt"/>
              </a:rPr>
              <a:t>:    </a:t>
            </a:r>
            <a:r>
              <a:rPr lang="pl-PL" dirty="0">
                <a:latin typeface="+mj-lt"/>
                <a:hlinkClick r:id="rId3"/>
              </a:rPr>
              <a:t>http://dsinf.net</a:t>
            </a:r>
            <a:r>
              <a:rPr lang="pl-PL" dirty="0">
                <a:latin typeface="+mj-lt"/>
              </a:rPr>
              <a:t> </a:t>
            </a:r>
          </a:p>
          <a:p>
            <a:pPr lvl="1"/>
            <a:r>
              <a:rPr lang="pl-PL" dirty="0">
                <a:latin typeface="+mj-lt"/>
              </a:rPr>
              <a:t>Email: </a:t>
            </a:r>
            <a:r>
              <a:rPr lang="pl-PL" dirty="0" smtClean="0">
                <a:latin typeface="+mj-lt"/>
              </a:rPr>
              <a:t>       </a:t>
            </a:r>
            <a:r>
              <a:rPr lang="pl-PL" dirty="0" smtClean="0">
                <a:latin typeface="+mj-lt"/>
                <a:hlinkClick r:id="rId4"/>
              </a:rPr>
              <a:t>daniel@dsinf.net</a:t>
            </a:r>
            <a:r>
              <a:rPr lang="pl-PL" dirty="0" smtClean="0">
                <a:latin typeface="+mj-lt"/>
              </a:rPr>
              <a:t> </a:t>
            </a:r>
            <a:endParaRPr lang="pl-PL" dirty="0">
              <a:latin typeface="+mj-lt"/>
            </a:endParaRPr>
          </a:p>
          <a:p>
            <a:pPr lvl="1"/>
            <a:r>
              <a:rPr lang="pl-PL" dirty="0">
                <a:latin typeface="+mj-lt"/>
              </a:rPr>
              <a:t>Twitter: </a:t>
            </a:r>
            <a:r>
              <a:rPr lang="pl-PL" dirty="0" smtClean="0">
                <a:latin typeface="+mj-lt"/>
              </a:rPr>
              <a:t>     @</a:t>
            </a:r>
            <a:r>
              <a:rPr lang="pl-PL" dirty="0" err="1">
                <a:latin typeface="+mj-lt"/>
              </a:rPr>
              <a:t>dsinfnet</a:t>
            </a:r>
            <a:endParaRPr lang="pl-PL" dirty="0">
              <a:latin typeface="+mj-lt"/>
            </a:endParaRPr>
          </a:p>
          <a:p>
            <a:pPr lvl="1"/>
            <a:r>
              <a:rPr lang="pl-PL" dirty="0">
                <a:latin typeface="+mj-lt"/>
              </a:rPr>
              <a:t>Instagram: @</a:t>
            </a:r>
            <a:r>
              <a:rPr lang="pl-PL" dirty="0" err="1">
                <a:latin typeface="+mj-lt"/>
              </a:rPr>
              <a:t>adminksi</a:t>
            </a:r>
            <a:endParaRPr lang="pl-PL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Daniel Skowroński | </a:t>
            </a:r>
            <a:r>
              <a:rPr lang="pl-PL" dirty="0">
                <a:solidFill>
                  <a:srgbClr val="0078D7"/>
                </a:solidFill>
              </a:rPr>
              <a:t>@</a:t>
            </a:r>
            <a:r>
              <a:rPr lang="pl-PL" dirty="0" err="1">
                <a:solidFill>
                  <a:srgbClr val="0078D7"/>
                </a:solidFill>
              </a:rPr>
              <a:t>dsinfnet</a:t>
            </a:r>
            <a:endParaRPr lang="en-US" sz="3137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40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5882" dirty="0">
                <a:solidFill>
                  <a:srgbClr val="0078D7"/>
                </a:solidFill>
              </a:rPr>
              <a:t>05</a:t>
            </a:r>
            <a:br>
              <a:rPr lang="pl-PL" sz="5882" dirty="0">
                <a:solidFill>
                  <a:srgbClr val="0078D7"/>
                </a:solidFill>
              </a:rPr>
            </a:br>
            <a:r>
              <a:rPr lang="pl-PL" sz="5882" dirty="0">
                <a:solidFill>
                  <a:srgbClr val="0078D7"/>
                </a:solidFill>
              </a:rPr>
              <a:t>zapis ustawień</a:t>
            </a:r>
            <a:endParaRPr lang="en-US" sz="5882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7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Ustawienia</a:t>
            </a:r>
            <a:endParaRPr lang="en-US" dirty="0"/>
          </a:p>
        </p:txBody>
      </p:sp>
      <p:sp>
        <p:nvSpPr>
          <p:cNvPr id="2" name="Prostokąt 1"/>
          <p:cNvSpPr/>
          <p:nvPr/>
        </p:nvSpPr>
        <p:spPr>
          <a:xfrm>
            <a:off x="537745" y="1411873"/>
            <a:ext cx="8292635" cy="1176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Windows.Storage.</a:t>
            </a:r>
            <a:r>
              <a:rPr lang="pl-PL" sz="1765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ApplicationData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.Current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b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pl-PL" sz="1765" b="1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RoamingSettings</a:t>
            </a:r>
            <a:r>
              <a:rPr lang="pl-PL" sz="1765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.Values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[</a:t>
            </a:r>
            <a:r>
              <a:rPr lang="pl-PL" sz="1765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"klucz"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= </a:t>
            </a:r>
            <a:r>
              <a:rPr lang="pl-PL" sz="1765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"wartość"</a:t>
            </a: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b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/>
            </a:r>
            <a:br>
              <a:rPr lang="pl-PL" sz="1765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pl-PL" sz="1765" dirty="0" err="1"/>
              <a:t>LocalSettings</a:t>
            </a:r>
            <a:r>
              <a:rPr lang="pl-PL" sz="1765" dirty="0"/>
              <a:t>, </a:t>
            </a:r>
            <a:r>
              <a:rPr lang="pl-PL" sz="1765" dirty="0" err="1"/>
              <a:t>RoamingSettings</a:t>
            </a:r>
            <a:endParaRPr lang="pl-PL" sz="1765" dirty="0"/>
          </a:p>
        </p:txBody>
      </p:sp>
    </p:spTree>
    <p:extLst>
      <p:ext uri="{BB962C8B-B14F-4D97-AF65-F5344CB8AC3E}">
        <p14:creationId xmlns:p14="http://schemas.microsoft.com/office/powerpoint/2010/main" val="318777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dalej?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62" y="1561291"/>
            <a:ext cx="8605477" cy="4076885"/>
          </a:xfrm>
        </p:spPr>
        <p:txBody>
          <a:bodyPr/>
          <a:lstStyle/>
          <a:p>
            <a:r>
              <a:rPr lang="pl-PL" sz="3137" dirty="0"/>
              <a:t>Ikonki i inne obrazki!</a:t>
            </a:r>
          </a:p>
          <a:p>
            <a:r>
              <a:rPr lang="pl-PL" sz="3137" dirty="0"/>
              <a:t>Lepszy </a:t>
            </a:r>
            <a:r>
              <a:rPr lang="pl-PL" sz="3137" dirty="0" smtClean="0"/>
              <a:t>interfejs:</a:t>
            </a:r>
            <a:endParaRPr lang="pl-PL" sz="3137" dirty="0"/>
          </a:p>
          <a:p>
            <a:pPr lvl="1"/>
            <a:r>
              <a:rPr lang="pl-PL" sz="1961" dirty="0" smtClean="0"/>
              <a:t>dodatkowe strony</a:t>
            </a:r>
          </a:p>
          <a:p>
            <a:pPr lvl="1"/>
            <a:r>
              <a:rPr lang="pl-PL" sz="1961" dirty="0" smtClean="0"/>
              <a:t>oparty </a:t>
            </a:r>
            <a:r>
              <a:rPr lang="pl-PL" sz="1961" dirty="0"/>
              <a:t>o </a:t>
            </a:r>
            <a:r>
              <a:rPr lang="pl-PL" sz="1961" dirty="0" err="1"/>
              <a:t>pivot</a:t>
            </a:r>
            <a:r>
              <a:rPr lang="pl-PL" sz="1961" dirty="0"/>
              <a:t> (przesuwane karty), </a:t>
            </a:r>
            <a:endParaRPr lang="pl-PL" sz="1961" dirty="0"/>
          </a:p>
          <a:p>
            <a:pPr lvl="1"/>
            <a:r>
              <a:rPr lang="pl-PL" sz="1961" dirty="0" err="1" smtClean="0"/>
              <a:t>appbar</a:t>
            </a:r>
            <a:r>
              <a:rPr lang="pl-PL" sz="1961" dirty="0" smtClean="0"/>
              <a:t> </a:t>
            </a:r>
            <a:r>
              <a:rPr lang="pl-PL" sz="1961" dirty="0"/>
              <a:t>(pasek na dole) </a:t>
            </a:r>
            <a:r>
              <a:rPr lang="pl-PL" sz="1961" dirty="0" smtClean="0"/>
              <a:t> </a:t>
            </a:r>
            <a:endParaRPr lang="pl-PL" sz="1961" b="1" dirty="0" smtClean="0"/>
          </a:p>
          <a:p>
            <a:r>
              <a:rPr lang="pl-PL" sz="3137" dirty="0" smtClean="0"/>
              <a:t>Kafelek aktualizowany na żywo:</a:t>
            </a:r>
            <a:br>
              <a:rPr lang="pl-PL" sz="3137" dirty="0" smtClean="0"/>
            </a:br>
            <a:r>
              <a:rPr lang="pl-PL" sz="3137" dirty="0" smtClean="0"/>
              <a:t>dobrze zacząć lekturę od </a:t>
            </a:r>
            <a:r>
              <a:rPr lang="pl-PL" sz="3137" dirty="0" smtClean="0">
                <a:hlinkClick r:id="rId3"/>
              </a:rPr>
              <a:t>http://j.mp/1QfxQKe</a:t>
            </a:r>
            <a:endParaRPr lang="pl-PL" sz="3137" dirty="0" smtClean="0"/>
          </a:p>
          <a:p>
            <a:r>
              <a:rPr lang="pl-PL" sz="3137" dirty="0" smtClean="0"/>
              <a:t>Powiadomienia </a:t>
            </a:r>
            <a:r>
              <a:rPr lang="pl-PL" sz="3137" dirty="0" err="1"/>
              <a:t>push</a:t>
            </a:r>
            <a:r>
              <a:rPr lang="pl-PL" sz="3137" dirty="0"/>
              <a:t> </a:t>
            </a:r>
            <a:r>
              <a:rPr lang="pl-PL" sz="3137" dirty="0" smtClean="0"/>
              <a:t>(np. z </a:t>
            </a:r>
            <a:r>
              <a:rPr lang="pl-PL" sz="3137" dirty="0"/>
              <a:t>użyciem </a:t>
            </a:r>
            <a:r>
              <a:rPr lang="pl-PL" sz="3137" dirty="0" err="1"/>
              <a:t>Azure</a:t>
            </a:r>
            <a:r>
              <a:rPr lang="pl-PL" sz="3137" dirty="0"/>
              <a:t>) </a:t>
            </a:r>
            <a:r>
              <a:rPr lang="pl-PL" sz="3137" dirty="0">
                <a:hlinkClick r:id="rId4"/>
              </a:rPr>
              <a:t>http://j.mp/1QgaN1Q</a:t>
            </a:r>
            <a:r>
              <a:rPr lang="pl-PL" sz="3137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jeszcze można dodać?</a:t>
            </a:r>
            <a:endParaRPr lang="en-US" sz="3137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9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62" y="1561290"/>
            <a:ext cx="8605477" cy="4680448"/>
          </a:xfrm>
        </p:spPr>
        <p:txBody>
          <a:bodyPr/>
          <a:lstStyle/>
          <a:p>
            <a:r>
              <a:rPr lang="pl-PL" sz="3137" dirty="0"/>
              <a:t>Microsoft Virtual </a:t>
            </a:r>
            <a:r>
              <a:rPr lang="pl-PL" sz="3137" dirty="0" err="1"/>
              <a:t>Academy</a:t>
            </a:r>
            <a:r>
              <a:rPr lang="pl-PL" sz="3137" dirty="0"/>
              <a:t> – </a:t>
            </a:r>
            <a:r>
              <a:rPr lang="pl-PL" sz="3137" dirty="0">
                <a:hlinkClick r:id="rId3"/>
              </a:rPr>
              <a:t>http://mva.ms</a:t>
            </a:r>
            <a:endParaRPr lang="pl-PL" sz="3137" dirty="0"/>
          </a:p>
          <a:p>
            <a:pPr lvl="1"/>
            <a:r>
              <a:rPr lang="en-US" sz="2745" dirty="0">
                <a:latin typeface="+mj-lt"/>
              </a:rPr>
              <a:t>Windows Phone 8.1 Development for Absolute </a:t>
            </a:r>
            <a:r>
              <a:rPr lang="en-US" sz="2745" dirty="0" smtClean="0">
                <a:latin typeface="+mj-lt"/>
              </a:rPr>
              <a:t>Beginners</a:t>
            </a:r>
            <a:r>
              <a:rPr lang="pl-PL" sz="2745" dirty="0" smtClean="0">
                <a:latin typeface="+mj-lt"/>
              </a:rPr>
              <a:t> (9h) - </a:t>
            </a:r>
            <a:r>
              <a:rPr lang="pl-PL" sz="2745" dirty="0" smtClean="0">
                <a:latin typeface="+mj-lt"/>
                <a:hlinkClick r:id="rId4"/>
              </a:rPr>
              <a:t>http</a:t>
            </a:r>
            <a:r>
              <a:rPr lang="pl-PL" sz="2745" dirty="0">
                <a:latin typeface="+mj-lt"/>
                <a:hlinkClick r:id="rId4"/>
              </a:rPr>
              <a:t>://</a:t>
            </a:r>
            <a:r>
              <a:rPr lang="pl-PL" sz="2745" dirty="0" smtClean="0">
                <a:latin typeface="+mj-lt"/>
                <a:hlinkClick r:id="rId4"/>
              </a:rPr>
              <a:t>j.mp/1iEsoFO</a:t>
            </a:r>
            <a:r>
              <a:rPr lang="pl-PL" sz="2745" dirty="0">
                <a:latin typeface="+mj-lt"/>
              </a:rPr>
              <a:t> </a:t>
            </a:r>
            <a:endParaRPr lang="pl-PL" sz="2745" dirty="0" smtClean="0">
              <a:latin typeface="+mj-lt"/>
            </a:endParaRPr>
          </a:p>
          <a:p>
            <a:pPr lvl="1"/>
            <a:r>
              <a:rPr lang="pl-PL" sz="2745" dirty="0" smtClean="0">
                <a:latin typeface="+mj-lt"/>
              </a:rPr>
              <a:t>Wprowadzenie </a:t>
            </a:r>
            <a:r>
              <a:rPr lang="pl-PL" sz="2745" dirty="0">
                <a:latin typeface="+mj-lt"/>
              </a:rPr>
              <a:t>do Uniwersalnych Aplikacji </a:t>
            </a:r>
            <a:br>
              <a:rPr lang="pl-PL" sz="2745" dirty="0">
                <a:latin typeface="+mj-lt"/>
              </a:rPr>
            </a:br>
            <a:r>
              <a:rPr lang="pl-PL" sz="2745" dirty="0">
                <a:latin typeface="+mj-lt"/>
              </a:rPr>
              <a:t>Windows </a:t>
            </a:r>
            <a:r>
              <a:rPr lang="pl-PL" sz="2745" dirty="0" err="1">
                <a:latin typeface="+mj-lt"/>
              </a:rPr>
              <a:t>Store</a:t>
            </a:r>
            <a:r>
              <a:rPr lang="pl-PL" sz="2745" dirty="0">
                <a:latin typeface="+mj-lt"/>
              </a:rPr>
              <a:t> </a:t>
            </a:r>
            <a:r>
              <a:rPr lang="pl-PL" sz="2745" dirty="0" smtClean="0">
                <a:latin typeface="+mj-lt"/>
              </a:rPr>
              <a:t>(&lt;1h)- </a:t>
            </a:r>
            <a:r>
              <a:rPr lang="pl-PL" sz="2745" dirty="0">
                <a:latin typeface="+mj-lt"/>
                <a:hlinkClick r:id="rId5"/>
              </a:rPr>
              <a:t>http://j.mp/1UsXJMt</a:t>
            </a:r>
            <a:r>
              <a:rPr lang="pl-PL" sz="2745" dirty="0">
                <a:latin typeface="+mj-lt"/>
              </a:rPr>
              <a:t> </a:t>
            </a:r>
            <a:endParaRPr lang="pl-PL" sz="2745" dirty="0" smtClean="0">
              <a:latin typeface="+mj-lt"/>
            </a:endParaRPr>
          </a:p>
          <a:p>
            <a:pPr lvl="1"/>
            <a:r>
              <a:rPr lang="pl-PL" sz="2745" dirty="0" smtClean="0">
                <a:latin typeface="+mj-lt"/>
              </a:rPr>
              <a:t>Developing </a:t>
            </a:r>
            <a:r>
              <a:rPr lang="pl-PL" sz="2745" dirty="0">
                <a:latin typeface="+mj-lt"/>
              </a:rPr>
              <a:t>Universal </a:t>
            </a:r>
            <a:r>
              <a:rPr lang="pl-PL" sz="2745" dirty="0" err="1">
                <a:latin typeface="+mj-lt"/>
              </a:rPr>
              <a:t>Apps</a:t>
            </a:r>
            <a:r>
              <a:rPr lang="pl-PL" sz="2745" dirty="0">
                <a:latin typeface="+mj-lt"/>
              </a:rPr>
              <a:t> with C# &amp; XAML </a:t>
            </a:r>
            <a:r>
              <a:rPr lang="pl-PL" sz="2745" dirty="0" smtClean="0">
                <a:latin typeface="+mj-lt"/>
              </a:rPr>
              <a:t>(11h) –</a:t>
            </a:r>
            <a:r>
              <a:rPr lang="pl-PL" sz="2745" dirty="0">
                <a:latin typeface="+mj-lt"/>
              </a:rPr>
              <a:t/>
            </a:r>
            <a:br>
              <a:rPr lang="pl-PL" sz="2745" dirty="0">
                <a:latin typeface="+mj-lt"/>
              </a:rPr>
            </a:br>
            <a:r>
              <a:rPr lang="pl-PL" sz="2745" dirty="0">
                <a:latin typeface="+mj-lt"/>
                <a:hlinkClick r:id="rId6"/>
              </a:rPr>
              <a:t>http://j.mp/1M13Wuv</a:t>
            </a:r>
            <a:endParaRPr lang="pl-PL" sz="2745" dirty="0">
              <a:latin typeface="+mj-lt"/>
            </a:endParaRPr>
          </a:p>
          <a:p>
            <a:pPr lvl="1"/>
            <a:endParaRPr lang="pl-PL" sz="2745" dirty="0">
              <a:latin typeface="+mj-lt"/>
            </a:endParaRPr>
          </a:p>
          <a:p>
            <a:r>
              <a:rPr lang="pl-PL" sz="3137" dirty="0"/>
              <a:t>MSDN – </a:t>
            </a:r>
            <a:r>
              <a:rPr lang="pl-PL" sz="3137" dirty="0">
                <a:hlinkClick r:id="rId7"/>
              </a:rPr>
              <a:t>http://msdn.microsoft.com</a:t>
            </a:r>
            <a:endParaRPr lang="pl-PL" sz="3137" dirty="0"/>
          </a:p>
          <a:p>
            <a:endParaRPr lang="pl-PL" sz="3137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wiedzy</a:t>
            </a:r>
            <a:endParaRPr lang="en-US" sz="3137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3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6" y="2931139"/>
            <a:ext cx="8604989" cy="995725"/>
          </a:xfrm>
        </p:spPr>
        <p:txBody>
          <a:bodyPr/>
          <a:lstStyle/>
          <a:p>
            <a:r>
              <a:rPr lang="pl-PL" dirty="0" smtClean="0"/>
              <a:t>Q&amp;A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5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6" y="2931139"/>
            <a:ext cx="8604989" cy="995725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7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79" y="814353"/>
            <a:ext cx="5038059" cy="14366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197" y="391"/>
            <a:ext cx="2853544" cy="12669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759" y="5659274"/>
            <a:ext cx="1498689" cy="1187486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612453" y="2607208"/>
            <a:ext cx="5379007" cy="814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353" dirty="0"/>
              <a:t>Slajdy, kod i materiały dostępne na: </a:t>
            </a:r>
            <a:r>
              <a:rPr lang="pl-PL" sz="2353" dirty="0">
                <a:latin typeface="+mj-lt"/>
                <a:hlinkClick r:id="rId6"/>
              </a:rPr>
              <a:t>http://</a:t>
            </a:r>
            <a:r>
              <a:rPr lang="pl-PL" sz="2353" b="1" dirty="0">
                <a:latin typeface="+mj-lt"/>
                <a:hlinkClick r:id="rId6"/>
              </a:rPr>
              <a:t>mnn.dsinf.net/2015/winphone</a:t>
            </a:r>
            <a:endParaRPr lang="pl-PL" sz="2353" dirty="0">
              <a:latin typeface="+mj-lt"/>
            </a:endParaRPr>
          </a:p>
        </p:txBody>
      </p:sp>
      <p:cxnSp>
        <p:nvCxnSpPr>
          <p:cNvPr id="4" name="Łącznik prosty ze strzałką 3"/>
          <p:cNvCxnSpPr/>
          <p:nvPr/>
        </p:nvCxnSpPr>
        <p:spPr>
          <a:xfrm flipH="1">
            <a:off x="3600791" y="3503709"/>
            <a:ext cx="971158" cy="119526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az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1870" y="3503708"/>
            <a:ext cx="2764212" cy="2764212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4347875" y="4325502"/>
            <a:ext cx="4718489" cy="1176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765" dirty="0"/>
              <a:t>Zapraszam także na moją prelekcję </a:t>
            </a:r>
            <a:br>
              <a:rPr lang="pl-PL" sz="1765" dirty="0"/>
            </a:br>
            <a:r>
              <a:rPr lang="pl-PL" sz="1765" dirty="0"/>
              <a:t>„IT Pro: Microsoft Server </a:t>
            </a:r>
            <a:r>
              <a:rPr lang="pl-PL" sz="1765" dirty="0" err="1"/>
              <a:t>Infrastructure</a:t>
            </a:r>
            <a:r>
              <a:rPr lang="pl-PL" sz="1765" dirty="0"/>
              <a:t>, </a:t>
            </a:r>
            <a:br>
              <a:rPr lang="pl-PL" sz="1765" dirty="0"/>
            </a:br>
            <a:r>
              <a:rPr lang="pl-PL" sz="1765" dirty="0"/>
              <a:t>czyli spójne zarządzanie całą infrastrukturą IT”</a:t>
            </a:r>
            <a:br>
              <a:rPr lang="pl-PL" sz="1765" dirty="0"/>
            </a:br>
            <a:r>
              <a:rPr lang="pl-PL" sz="1765" dirty="0"/>
              <a:t>&gt; godz. 21:00, sala 1177</a:t>
            </a:r>
          </a:p>
        </p:txBody>
      </p:sp>
    </p:spTree>
    <p:extLst>
      <p:ext uri="{BB962C8B-B14F-4D97-AF65-F5344CB8AC3E}">
        <p14:creationId xmlns:p14="http://schemas.microsoft.com/office/powerpoint/2010/main" val="208518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62" y="1561290"/>
            <a:ext cx="8605477" cy="5066708"/>
          </a:xfrm>
        </p:spPr>
        <p:txBody>
          <a:bodyPr/>
          <a:lstStyle/>
          <a:p>
            <a:r>
              <a:rPr lang="pl-PL" sz="3137" dirty="0"/>
              <a:t>Dlaczego Windows Phone?</a:t>
            </a:r>
          </a:p>
          <a:p>
            <a:r>
              <a:rPr lang="pl-PL" sz="3137" dirty="0"/>
              <a:t>Środowisko programistyczne na dziś</a:t>
            </a:r>
          </a:p>
          <a:p>
            <a:r>
              <a:rPr lang="pl-PL" sz="3137" dirty="0"/>
              <a:t>Aplikacja </a:t>
            </a:r>
            <a:r>
              <a:rPr lang="pl-PL" sz="3137" dirty="0">
                <a:sym typeface="Wingdings" panose="05000000000000000000" pitchFamily="2" charset="2"/>
              </a:rPr>
              <a:t></a:t>
            </a:r>
            <a:endParaRPr lang="pl-PL" sz="3137" dirty="0"/>
          </a:p>
          <a:p>
            <a:pPr lvl="1"/>
            <a:r>
              <a:rPr lang="pl-PL" sz="2745" dirty="0"/>
              <a:t>Pierwsze kroki – interfejs</a:t>
            </a:r>
          </a:p>
          <a:p>
            <a:pPr lvl="1"/>
            <a:r>
              <a:rPr lang="pl-PL" sz="2745" dirty="0"/>
              <a:t>Połączenie z Internetem – pobieranie danych</a:t>
            </a:r>
          </a:p>
          <a:p>
            <a:pPr lvl="1"/>
            <a:r>
              <a:rPr lang="pl-PL" sz="2745" dirty="0"/>
              <a:t>GPS</a:t>
            </a:r>
          </a:p>
          <a:p>
            <a:pPr lvl="1"/>
            <a:r>
              <a:rPr lang="pl-PL" sz="2745" dirty="0"/>
              <a:t>Zapis ustawień</a:t>
            </a:r>
          </a:p>
          <a:p>
            <a:r>
              <a:rPr lang="pl-PL" sz="3137" dirty="0"/>
              <a:t>Co dalej?</a:t>
            </a:r>
          </a:p>
          <a:p>
            <a:r>
              <a:rPr lang="pl-PL" sz="3137" dirty="0"/>
              <a:t>Q&amp;A</a:t>
            </a:r>
          </a:p>
          <a:p>
            <a:pPr lvl="1"/>
            <a:endParaRPr lang="pl-PL" sz="2745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en-US" sz="3137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92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62" y="2931110"/>
            <a:ext cx="8605477" cy="1810512"/>
          </a:xfrm>
        </p:spPr>
        <p:txBody>
          <a:bodyPr/>
          <a:lstStyle/>
          <a:p>
            <a:r>
              <a:rPr lang="pl-PL" dirty="0" smtClean="0">
                <a:solidFill>
                  <a:srgbClr val="FFFFFF"/>
                </a:solidFill>
              </a:rPr>
              <a:t>Dlaczego </a:t>
            </a:r>
            <a:r>
              <a:rPr lang="pl-PL" dirty="0">
                <a:solidFill>
                  <a:srgbClr val="FFFFFF"/>
                </a:solidFill>
              </a:rPr>
              <a:t/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solidFill>
                  <a:srgbClr val="FFFFFF"/>
                </a:solidFill>
              </a:rPr>
              <a:t>Windows Phone</a:t>
            </a:r>
            <a:r>
              <a:rPr lang="pl-PL" dirty="0" smtClean="0">
                <a:solidFill>
                  <a:srgbClr val="FFFFFF"/>
                </a:solidFill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3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Platformy mobilne – </a:t>
            </a:r>
            <a:r>
              <a:rPr lang="pl-PL" dirty="0" smtClean="0"/>
              <a:t>rynek </a:t>
            </a:r>
            <a:r>
              <a:rPr lang="pl-PL" dirty="0"/>
              <a:t>globalny</a:t>
            </a:r>
            <a:endParaRPr lang="en-US" sz="3137" dirty="0">
              <a:solidFill>
                <a:srgbClr val="0078D7"/>
              </a:solidFill>
            </a:endParaRPr>
          </a:p>
        </p:txBody>
      </p:sp>
      <p:graphicFrame>
        <p:nvGraphicFramePr>
          <p:cNvPr id="5" name="Symbol zastępczy zawartości 7"/>
          <p:cNvGraphicFramePr>
            <a:graphicFrameLocks/>
          </p:cNvGraphicFramePr>
          <p:nvPr>
            <p:extLst/>
          </p:nvPr>
        </p:nvGraphicFramePr>
        <p:xfrm>
          <a:off x="1434246" y="2084248"/>
          <a:ext cx="6321033" cy="2854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rostokąt 2"/>
          <p:cNvSpPr/>
          <p:nvPr/>
        </p:nvSpPr>
        <p:spPr>
          <a:xfrm>
            <a:off x="4058238" y="6550223"/>
            <a:ext cx="51894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/>
              <a:t>http://www.idc.com/prodserv/smartphone-os-market-share.jsp</a:t>
            </a:r>
          </a:p>
        </p:txBody>
      </p:sp>
    </p:spTree>
    <p:extLst>
      <p:ext uri="{BB962C8B-B14F-4D97-AF65-F5344CB8AC3E}">
        <p14:creationId xmlns:p14="http://schemas.microsoft.com/office/powerpoint/2010/main" val="238799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Platformy mobilne – </a:t>
            </a:r>
            <a:r>
              <a:rPr lang="pl-PL" dirty="0" smtClean="0"/>
              <a:t>rynek polski</a:t>
            </a:r>
            <a:endParaRPr lang="en-US" sz="3137" dirty="0">
              <a:solidFill>
                <a:srgbClr val="0078D7"/>
              </a:solidFill>
            </a:endParaRPr>
          </a:p>
        </p:txBody>
      </p:sp>
      <p:graphicFrame>
        <p:nvGraphicFramePr>
          <p:cNvPr id="4" name="Symbol zastępczy zawartości 7"/>
          <p:cNvGraphicFramePr>
            <a:graphicFrameLocks/>
          </p:cNvGraphicFramePr>
          <p:nvPr>
            <p:extLst/>
          </p:nvPr>
        </p:nvGraphicFramePr>
        <p:xfrm>
          <a:off x="1434246" y="2084248"/>
          <a:ext cx="6321033" cy="2854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Prostokąt 2"/>
          <p:cNvSpPr/>
          <p:nvPr/>
        </p:nvSpPr>
        <p:spPr>
          <a:xfrm>
            <a:off x="3841422" y="6550223"/>
            <a:ext cx="54534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/>
              <a:t>http://antyweb.pl/mamy-dane-o-polskim-rynku-mobilnym-2015/</a:t>
            </a:r>
          </a:p>
        </p:txBody>
      </p:sp>
    </p:spTree>
    <p:extLst>
      <p:ext uri="{BB962C8B-B14F-4D97-AF65-F5344CB8AC3E}">
        <p14:creationId xmlns:p14="http://schemas.microsoft.com/office/powerpoint/2010/main" val="284363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62" y="1561291"/>
            <a:ext cx="8605477" cy="5039259"/>
          </a:xfrm>
        </p:spPr>
        <p:txBody>
          <a:bodyPr/>
          <a:lstStyle/>
          <a:p>
            <a:r>
              <a:rPr lang="pl-PL" sz="2745" dirty="0"/>
              <a:t>Wielość języków – </a:t>
            </a:r>
            <a:r>
              <a:rPr lang="pl-PL" sz="2745" b="1" dirty="0"/>
              <a:t>C#</a:t>
            </a:r>
            <a:r>
              <a:rPr lang="pl-PL" sz="2745" dirty="0"/>
              <a:t>, VB, JavaScript, </a:t>
            </a:r>
            <a:r>
              <a:rPr lang="pl-PL" sz="2745" b="1" dirty="0"/>
              <a:t>C++</a:t>
            </a:r>
          </a:p>
          <a:p>
            <a:r>
              <a:rPr lang="pl-PL" sz="2745" dirty="0"/>
              <a:t>Łatwość pisania</a:t>
            </a:r>
          </a:p>
          <a:p>
            <a:r>
              <a:rPr lang="pl-PL" sz="2745" dirty="0"/>
              <a:t>Jasno zdefiniowana platforma</a:t>
            </a:r>
          </a:p>
          <a:p>
            <a:r>
              <a:rPr lang="pl-PL" sz="2745" dirty="0"/>
              <a:t>Kod przenośny na tablet, desktop i Xbox</a:t>
            </a:r>
          </a:p>
          <a:p>
            <a:r>
              <a:rPr lang="pl-PL" sz="2745" dirty="0"/>
              <a:t>Społeczność</a:t>
            </a:r>
          </a:p>
          <a:p>
            <a:r>
              <a:rPr lang="pl-PL" sz="2745" dirty="0"/>
              <a:t>Dokumentacje, baza wiedzy, </a:t>
            </a:r>
            <a:r>
              <a:rPr lang="pl-PL" sz="2745" dirty="0" err="1"/>
              <a:t>tutoriale</a:t>
            </a:r>
            <a:r>
              <a:rPr lang="pl-PL" sz="2745" dirty="0"/>
              <a:t> od MS</a:t>
            </a:r>
          </a:p>
          <a:p>
            <a:r>
              <a:rPr lang="pl-PL" sz="2745" dirty="0"/>
              <a:t>Tania licencja developera (do publikacji w sklepie), a dla studentów (uczniów) – darmowa – także z możliwością zarabiania na aplikacjach</a:t>
            </a:r>
          </a:p>
          <a:p>
            <a:r>
              <a:rPr lang="pl-PL" sz="2745" dirty="0"/>
              <a:t>Nie da się „kraść” aplikacji</a:t>
            </a:r>
          </a:p>
          <a:p>
            <a:r>
              <a:rPr lang="pl-PL" sz="2745" dirty="0"/>
              <a:t>„Wymuszone” dobre praktyki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Windows Phone jest przyjazny developerom?</a:t>
            </a:r>
            <a:endParaRPr lang="en-US" sz="3137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16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62" y="1561291"/>
            <a:ext cx="8605477" cy="3177793"/>
          </a:xfrm>
        </p:spPr>
        <p:txBody>
          <a:bodyPr/>
          <a:lstStyle/>
          <a:p>
            <a:r>
              <a:rPr lang="pl-PL" sz="3137" dirty="0"/>
              <a:t>Piszemy w C# + XAML</a:t>
            </a:r>
          </a:p>
          <a:p>
            <a:r>
              <a:rPr lang="pl-PL" sz="3137" dirty="0" err="1"/>
              <a:t>VisualStudio</a:t>
            </a:r>
            <a:r>
              <a:rPr lang="pl-PL" sz="3137" dirty="0"/>
              <a:t> 2015 na Windows 8.1</a:t>
            </a:r>
          </a:p>
          <a:p>
            <a:endParaRPr lang="pl-PL" sz="3137" dirty="0"/>
          </a:p>
          <a:p>
            <a:r>
              <a:rPr lang="pl-PL" sz="3137" dirty="0"/>
              <a:t>Materiały na: </a:t>
            </a:r>
            <a:r>
              <a:rPr lang="pl-PL" sz="3137" dirty="0">
                <a:hlinkClick r:id="rId3"/>
              </a:rPr>
              <a:t>http://</a:t>
            </a:r>
            <a:r>
              <a:rPr lang="pl-PL" sz="3137" b="1" dirty="0">
                <a:hlinkClick r:id="rId3"/>
              </a:rPr>
              <a:t>mnn.dsinf.net/2015/winphone/</a:t>
            </a:r>
            <a:r>
              <a:rPr lang="pl-PL" sz="3137" dirty="0"/>
              <a:t> </a:t>
            </a:r>
          </a:p>
          <a:p>
            <a:endParaRPr lang="pl-PL" sz="3137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Środowisko na dziś</a:t>
            </a:r>
            <a:endParaRPr lang="en-US" sz="3137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8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262" y="1561291"/>
            <a:ext cx="8676775" cy="5205399"/>
          </a:xfrm>
        </p:spPr>
        <p:txBody>
          <a:bodyPr/>
          <a:lstStyle/>
          <a:p>
            <a:r>
              <a:rPr lang="pl-PL" sz="3137" dirty="0" err="1"/>
              <a:t>Ctrl+Spacja</a:t>
            </a:r>
            <a:r>
              <a:rPr lang="pl-PL" sz="3137" dirty="0"/>
              <a:t> – podpowiadanie </a:t>
            </a:r>
            <a:r>
              <a:rPr lang="pl-PL" sz="3137" dirty="0" smtClean="0"/>
              <a:t>składni</a:t>
            </a:r>
          </a:p>
          <a:p>
            <a:r>
              <a:rPr lang="pl-PL" sz="3137" dirty="0" smtClean="0"/>
              <a:t>F12 – przechodzi z miejsca wywołania </a:t>
            </a:r>
            <a:br>
              <a:rPr lang="pl-PL" sz="3137" dirty="0" smtClean="0"/>
            </a:br>
            <a:r>
              <a:rPr lang="pl-PL" sz="3137" dirty="0" smtClean="0"/>
              <a:t>         do ciała funkcji</a:t>
            </a:r>
          </a:p>
          <a:p>
            <a:endParaRPr lang="pl-PL" sz="3137" dirty="0"/>
          </a:p>
          <a:p>
            <a:r>
              <a:rPr lang="pl-PL" sz="3137" dirty="0"/>
              <a:t>Jeśli się zgubisz: </a:t>
            </a:r>
            <a:r>
              <a:rPr lang="pl-PL" sz="3137" dirty="0" smtClean="0"/>
              <a:t/>
            </a:r>
            <a:br>
              <a:rPr lang="pl-PL" sz="3137" dirty="0" smtClean="0"/>
            </a:br>
            <a:r>
              <a:rPr lang="pl-PL" sz="3137" dirty="0" smtClean="0"/>
              <a:t>rozpakuj migawkę, odpal projekt</a:t>
            </a:r>
          </a:p>
          <a:p>
            <a:endParaRPr lang="pl-PL" sz="3137" dirty="0"/>
          </a:p>
          <a:p>
            <a:r>
              <a:rPr lang="pl-PL" sz="3137" dirty="0"/>
              <a:t>Warto zapisywać pliki na </a:t>
            </a:r>
            <a:r>
              <a:rPr lang="pl-PL" sz="3137" dirty="0" smtClean="0"/>
              <a:t>pendrive /chmurę!</a:t>
            </a:r>
            <a:endParaRPr lang="pl-PL" sz="3137" dirty="0"/>
          </a:p>
          <a:p>
            <a:endParaRPr lang="pl-PL" sz="3137" dirty="0"/>
          </a:p>
          <a:p>
            <a:endParaRPr lang="pl-PL" sz="3137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Wskazówki</a:t>
            </a:r>
            <a:endParaRPr lang="en-US" sz="3137" dirty="0">
              <a:solidFill>
                <a:srgbClr val="0078D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6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2">
  <a:themeElements>
    <a:clrScheme name="MSVID White Brand template_10-14">
      <a:dk1>
        <a:srgbClr val="505050"/>
      </a:dk1>
      <a:lt1>
        <a:srgbClr val="FFFFFF"/>
      </a:lt1>
      <a:dk2>
        <a:srgbClr val="0078D7"/>
      </a:dk2>
      <a:lt2>
        <a:srgbClr val="00BCF2"/>
      </a:lt2>
      <a:accent1>
        <a:srgbClr val="0078D7"/>
      </a:accent1>
      <a:accent2>
        <a:srgbClr val="B4009E"/>
      </a:accent2>
      <a:accent3>
        <a:srgbClr val="107C10"/>
      </a:accent3>
      <a:accent4>
        <a:srgbClr val="5C2D91"/>
      </a:accent4>
      <a:accent5>
        <a:srgbClr val="008272"/>
      </a:accent5>
      <a:accent6>
        <a:srgbClr val="D83B01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Ekskluzywny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otyw2" id="{71EFADD6-59B3-499A-888B-3E071B3434AD}" vid="{F700C951-7D3D-47A0-9EE5-F400C832DA42}"/>
    </a:ext>
  </a:extLst>
</a:theme>
</file>

<file path=ppt/theme/theme2.xml><?xml version="1.0" encoding="utf-8"?>
<a:theme xmlns:a="http://schemas.openxmlformats.org/drawingml/2006/main" name="COLOR TEMPLATE">
  <a:themeElements>
    <a:clrScheme name="MSVID Blue Brand template_10-14">
      <a:dk1>
        <a:srgbClr val="505050"/>
      </a:dk1>
      <a:lt1>
        <a:srgbClr val="FFFFFF"/>
      </a:lt1>
      <a:dk2>
        <a:srgbClr val="0078D7"/>
      </a:dk2>
      <a:lt2>
        <a:srgbClr val="CDF4FF"/>
      </a:lt2>
      <a:accent1>
        <a:srgbClr val="002050"/>
      </a:accent1>
      <a:accent2>
        <a:srgbClr val="B4009E"/>
      </a:accent2>
      <a:accent3>
        <a:srgbClr val="107C10"/>
      </a:accent3>
      <a:accent4>
        <a:srgbClr val="5C2D91"/>
      </a:accent4>
      <a:accent5>
        <a:srgbClr val="004B50"/>
      </a:accent5>
      <a:accent6>
        <a:srgbClr val="D83B01"/>
      </a:accent6>
      <a:hlink>
        <a:srgbClr val="CDF4FF"/>
      </a:hlink>
      <a:folHlink>
        <a:srgbClr val="CDF4FF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and_template_4-3_Consumer_BLUE_2.potx" id="{6642C76F-4467-4052-9530-862E2F4F5908}" vid="{845A90AE-D240-4E8A-B32A-95062C2E9C72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Motyw2</Template>
  <TotalTime>813</TotalTime>
  <Words>1317</Words>
  <Application>Microsoft Office PowerPoint</Application>
  <PresentationFormat>Pokaz na ekranie (4:3)</PresentationFormat>
  <Paragraphs>215</Paragraphs>
  <Slides>27</Slides>
  <Notes>27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27</vt:i4>
      </vt:variant>
    </vt:vector>
  </HeadingPairs>
  <TitlesOfParts>
    <vt:vector size="35" baseType="lpstr">
      <vt:lpstr>Arial</vt:lpstr>
      <vt:lpstr>Calibri</vt:lpstr>
      <vt:lpstr>Consolas</vt:lpstr>
      <vt:lpstr>Segoe UI</vt:lpstr>
      <vt:lpstr>Segoe UI Light</vt:lpstr>
      <vt:lpstr>Wingdings</vt:lpstr>
      <vt:lpstr>Motyw2</vt:lpstr>
      <vt:lpstr>COLOR TEMPLATE</vt:lpstr>
      <vt:lpstr>Pierwsza aplikacja  na Windows Phone</vt:lpstr>
      <vt:lpstr>Daniel Skowroński | @dsinfnet</vt:lpstr>
      <vt:lpstr>Agenda</vt:lpstr>
      <vt:lpstr>Dlaczego  Windows Phone?</vt:lpstr>
      <vt:lpstr>Platformy mobilne – rynek globalny</vt:lpstr>
      <vt:lpstr>Platformy mobilne – rynek polski</vt:lpstr>
      <vt:lpstr>Dlaczego Windows Phone jest przyjazny developerom?</vt:lpstr>
      <vt:lpstr>Środowisko na dziś</vt:lpstr>
      <vt:lpstr>Wskazówki</vt:lpstr>
      <vt:lpstr>Nasza pierwsza aplikacja</vt:lpstr>
      <vt:lpstr>Prosta Pogoda</vt:lpstr>
      <vt:lpstr>Alt+Tab  na Visual Studio </vt:lpstr>
      <vt:lpstr>00 czysty projekt</vt:lpstr>
      <vt:lpstr>01 interfejs</vt:lpstr>
      <vt:lpstr>02 pobieranie temperatury</vt:lpstr>
      <vt:lpstr>Strzał HTTP GET</vt:lpstr>
      <vt:lpstr>03 obrazek stanu pogody</vt:lpstr>
      <vt:lpstr>04 geolokalizacja</vt:lpstr>
      <vt:lpstr>Geolokalizacja – bieżące miasto</vt:lpstr>
      <vt:lpstr>05 zapis ustawień</vt:lpstr>
      <vt:lpstr>Ustawienia</vt:lpstr>
      <vt:lpstr>Co dalej?</vt:lpstr>
      <vt:lpstr>Co jeszcze można dodać?</vt:lpstr>
      <vt:lpstr>Źródła wiedzy</vt:lpstr>
      <vt:lpstr>Q&amp;A</vt:lpstr>
      <vt:lpstr>Dziękuję za uwagę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Pierwsza aplikacja  na Windows Phone</dc:title>
  <dc:creator>Daniel Skowroński</dc:creator>
  <cp:lastModifiedBy>Daniel Skowroński</cp:lastModifiedBy>
  <cp:revision>60</cp:revision>
  <dcterms:created xsi:type="dcterms:W3CDTF">2015-06-28T16:33:21Z</dcterms:created>
  <dcterms:modified xsi:type="dcterms:W3CDTF">2015-09-24T08:37:10Z</dcterms:modified>
  <cp:contentStatus>Wersja ostateczna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